
<file path=[Content_Types].xml><?xml version="1.0" encoding="utf-8"?>
<Types xmlns="http://schemas.openxmlformats.org/package/2006/content-types">
  <Default Extension="jfif" ContentType="image/jpeg"/>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tl="1" saveSubsetFonts="1">
  <p:sldMasterIdLst>
    <p:sldMasterId id="2147483648" r:id="rId1"/>
  </p:sldMasterIdLst>
  <p:sldIdLst>
    <p:sldId id="264" r:id="rId2"/>
    <p:sldId id="256" r:id="rId3"/>
    <p:sldId id="260" r:id="rId4"/>
    <p:sldId id="257" r:id="rId5"/>
    <p:sldId id="258" r:id="rId6"/>
    <p:sldId id="259" r:id="rId7"/>
    <p:sldId id="262" r:id="rId8"/>
  </p:sldIdLst>
  <p:sldSz cx="12192000" cy="6858000"/>
  <p:notesSz cx="6858000" cy="9144000"/>
  <p:defaultTextStyle>
    <a:defPPr>
      <a:defRPr lang="ar-SA"/>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725AAE"/>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85000" autoAdjust="0"/>
    <p:restoredTop sz="94660"/>
  </p:normalViewPr>
  <p:slideViewPr>
    <p:cSldViewPr snapToGrid="0">
      <p:cViewPr varScale="1">
        <p:scale>
          <a:sx n="73" d="100"/>
          <a:sy n="73" d="100"/>
        </p:scale>
        <p:origin x="618" y="6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شريحة عنوان">
    <p:spTree>
      <p:nvGrpSpPr>
        <p:cNvPr id="1" name=""/>
        <p:cNvGrpSpPr/>
        <p:nvPr/>
      </p:nvGrpSpPr>
      <p:grpSpPr>
        <a:xfrm>
          <a:off x="0" y="0"/>
          <a:ext cx="0" cy="0"/>
          <a:chOff x="0" y="0"/>
          <a:chExt cx="0" cy="0"/>
        </a:xfrm>
      </p:grpSpPr>
      <p:sp>
        <p:nvSpPr>
          <p:cNvPr id="2" name="عنوان 1">
            <a:extLst>
              <a:ext uri="{FF2B5EF4-FFF2-40B4-BE49-F238E27FC236}">
                <a16:creationId xmlns:a16="http://schemas.microsoft.com/office/drawing/2014/main" id="{DD7B45D6-E2B8-4D5F-8965-FF88339A0B5E}"/>
              </a:ext>
            </a:extLst>
          </p:cNvPr>
          <p:cNvSpPr>
            <a:spLocks noGrp="1"/>
          </p:cNvSpPr>
          <p:nvPr>
            <p:ph type="ctrTitle"/>
          </p:nvPr>
        </p:nvSpPr>
        <p:spPr>
          <a:xfrm>
            <a:off x="1524000" y="1122363"/>
            <a:ext cx="9144000" cy="2387600"/>
          </a:xfrm>
        </p:spPr>
        <p:txBody>
          <a:bodyPr anchor="b"/>
          <a:lstStyle>
            <a:lvl1pPr algn="ctr">
              <a:defRPr sz="6000"/>
            </a:lvl1pPr>
          </a:lstStyle>
          <a:p>
            <a:r>
              <a:rPr lang="ar-SA"/>
              <a:t>انقر لتحرير نمط عنوان الشكل الرئيسي</a:t>
            </a:r>
          </a:p>
        </p:txBody>
      </p:sp>
      <p:sp>
        <p:nvSpPr>
          <p:cNvPr id="3" name="عنوان فرعي 2">
            <a:extLst>
              <a:ext uri="{FF2B5EF4-FFF2-40B4-BE49-F238E27FC236}">
                <a16:creationId xmlns:a16="http://schemas.microsoft.com/office/drawing/2014/main" id="{545CDB63-36D4-4D39-85AD-7D2978A36854}"/>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ar-SA"/>
              <a:t>انقر لتحرير نمط العنوان الفرعي للشكل الرئيسي</a:t>
            </a:r>
          </a:p>
        </p:txBody>
      </p:sp>
      <p:sp>
        <p:nvSpPr>
          <p:cNvPr id="4" name="عنصر نائب للتاريخ 3">
            <a:extLst>
              <a:ext uri="{FF2B5EF4-FFF2-40B4-BE49-F238E27FC236}">
                <a16:creationId xmlns:a16="http://schemas.microsoft.com/office/drawing/2014/main" id="{96360545-2D81-4D46-8E45-8A72F0EAEA15}"/>
              </a:ext>
            </a:extLst>
          </p:cNvPr>
          <p:cNvSpPr>
            <a:spLocks noGrp="1"/>
          </p:cNvSpPr>
          <p:nvPr>
            <p:ph type="dt" sz="half" idx="10"/>
          </p:nvPr>
        </p:nvSpPr>
        <p:spPr/>
        <p:txBody>
          <a:bodyPr/>
          <a:lstStyle/>
          <a:p>
            <a:fld id="{4EF79B39-C609-4154-A924-F01A6BE128EC}" type="datetimeFigureOut">
              <a:rPr lang="ar-SA" smtClean="0"/>
              <a:t>10/03/44</a:t>
            </a:fld>
            <a:endParaRPr lang="ar-SA"/>
          </a:p>
        </p:txBody>
      </p:sp>
      <p:sp>
        <p:nvSpPr>
          <p:cNvPr id="5" name="عنصر نائب للتذييل 4">
            <a:extLst>
              <a:ext uri="{FF2B5EF4-FFF2-40B4-BE49-F238E27FC236}">
                <a16:creationId xmlns:a16="http://schemas.microsoft.com/office/drawing/2014/main" id="{E39ED40F-1F06-4FE7-8ACD-F2B4A885C491}"/>
              </a:ext>
            </a:extLst>
          </p:cNvPr>
          <p:cNvSpPr>
            <a:spLocks noGrp="1"/>
          </p:cNvSpPr>
          <p:nvPr>
            <p:ph type="ftr" sz="quarter" idx="11"/>
          </p:nvPr>
        </p:nvSpPr>
        <p:spPr/>
        <p:txBody>
          <a:bodyPr/>
          <a:lstStyle/>
          <a:p>
            <a:endParaRPr lang="ar-SA"/>
          </a:p>
        </p:txBody>
      </p:sp>
      <p:sp>
        <p:nvSpPr>
          <p:cNvPr id="6" name="عنصر نائب لرقم الشريحة 5">
            <a:extLst>
              <a:ext uri="{FF2B5EF4-FFF2-40B4-BE49-F238E27FC236}">
                <a16:creationId xmlns:a16="http://schemas.microsoft.com/office/drawing/2014/main" id="{5864B0A9-F25F-4896-966B-0D1A8DD7B5C8}"/>
              </a:ext>
            </a:extLst>
          </p:cNvPr>
          <p:cNvSpPr>
            <a:spLocks noGrp="1"/>
          </p:cNvSpPr>
          <p:nvPr>
            <p:ph type="sldNum" sz="quarter" idx="12"/>
          </p:nvPr>
        </p:nvSpPr>
        <p:spPr/>
        <p:txBody>
          <a:bodyPr/>
          <a:lstStyle/>
          <a:p>
            <a:fld id="{7108362F-7FC3-4A96-8194-45D048FC61DC}" type="slidenum">
              <a:rPr lang="ar-SA" smtClean="0"/>
              <a:t>‹#›</a:t>
            </a:fld>
            <a:endParaRPr lang="ar-SA"/>
          </a:p>
        </p:txBody>
      </p:sp>
    </p:spTree>
    <p:extLst>
      <p:ext uri="{BB962C8B-B14F-4D97-AF65-F5344CB8AC3E}">
        <p14:creationId xmlns:p14="http://schemas.microsoft.com/office/powerpoint/2010/main" val="192775213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عنوان ونص عمودي">
    <p:spTree>
      <p:nvGrpSpPr>
        <p:cNvPr id="1" name=""/>
        <p:cNvGrpSpPr/>
        <p:nvPr/>
      </p:nvGrpSpPr>
      <p:grpSpPr>
        <a:xfrm>
          <a:off x="0" y="0"/>
          <a:ext cx="0" cy="0"/>
          <a:chOff x="0" y="0"/>
          <a:chExt cx="0" cy="0"/>
        </a:xfrm>
      </p:grpSpPr>
      <p:sp>
        <p:nvSpPr>
          <p:cNvPr id="2" name="عنوان 1">
            <a:extLst>
              <a:ext uri="{FF2B5EF4-FFF2-40B4-BE49-F238E27FC236}">
                <a16:creationId xmlns:a16="http://schemas.microsoft.com/office/drawing/2014/main" id="{BC3836DB-12AD-4609-BF18-AB5FFA7F723F}"/>
              </a:ext>
            </a:extLst>
          </p:cNvPr>
          <p:cNvSpPr>
            <a:spLocks noGrp="1"/>
          </p:cNvSpPr>
          <p:nvPr>
            <p:ph type="title"/>
          </p:nvPr>
        </p:nvSpPr>
        <p:spPr/>
        <p:txBody>
          <a:bodyPr/>
          <a:lstStyle/>
          <a:p>
            <a:r>
              <a:rPr lang="ar-SA"/>
              <a:t>انقر لتحرير نمط عنوان الشكل الرئيسي</a:t>
            </a:r>
          </a:p>
        </p:txBody>
      </p:sp>
      <p:sp>
        <p:nvSpPr>
          <p:cNvPr id="3" name="عنصر نائب للعنوان العمودي 2">
            <a:extLst>
              <a:ext uri="{FF2B5EF4-FFF2-40B4-BE49-F238E27FC236}">
                <a16:creationId xmlns:a16="http://schemas.microsoft.com/office/drawing/2014/main" id="{0FD252E0-45B6-4FC1-A946-C1E39E24E302}"/>
              </a:ext>
            </a:extLst>
          </p:cNvPr>
          <p:cNvSpPr>
            <a:spLocks noGrp="1"/>
          </p:cNvSpPr>
          <p:nvPr>
            <p:ph type="body" orient="vert" idx="1"/>
          </p:nvPr>
        </p:nvSpPr>
        <p:spPr/>
        <p:txBody>
          <a:bodyPr vert="eaVert"/>
          <a:lstStyle/>
          <a:p>
            <a:pPr lvl="0"/>
            <a:r>
              <a:rPr lang="ar-SA"/>
              <a:t>انقر لتحرير أنماط نص الشكل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p>
        </p:txBody>
      </p:sp>
      <p:sp>
        <p:nvSpPr>
          <p:cNvPr id="4" name="عنصر نائب للتاريخ 3">
            <a:extLst>
              <a:ext uri="{FF2B5EF4-FFF2-40B4-BE49-F238E27FC236}">
                <a16:creationId xmlns:a16="http://schemas.microsoft.com/office/drawing/2014/main" id="{8B4F54E5-45D0-4D93-AA41-7904662DB299}"/>
              </a:ext>
            </a:extLst>
          </p:cNvPr>
          <p:cNvSpPr>
            <a:spLocks noGrp="1"/>
          </p:cNvSpPr>
          <p:nvPr>
            <p:ph type="dt" sz="half" idx="10"/>
          </p:nvPr>
        </p:nvSpPr>
        <p:spPr/>
        <p:txBody>
          <a:bodyPr/>
          <a:lstStyle/>
          <a:p>
            <a:fld id="{4EF79B39-C609-4154-A924-F01A6BE128EC}" type="datetimeFigureOut">
              <a:rPr lang="ar-SA" smtClean="0"/>
              <a:t>10/03/44</a:t>
            </a:fld>
            <a:endParaRPr lang="ar-SA"/>
          </a:p>
        </p:txBody>
      </p:sp>
      <p:sp>
        <p:nvSpPr>
          <p:cNvPr id="5" name="عنصر نائب للتذييل 4">
            <a:extLst>
              <a:ext uri="{FF2B5EF4-FFF2-40B4-BE49-F238E27FC236}">
                <a16:creationId xmlns:a16="http://schemas.microsoft.com/office/drawing/2014/main" id="{6F311EE6-01B5-431D-B226-9AA836BAF016}"/>
              </a:ext>
            </a:extLst>
          </p:cNvPr>
          <p:cNvSpPr>
            <a:spLocks noGrp="1"/>
          </p:cNvSpPr>
          <p:nvPr>
            <p:ph type="ftr" sz="quarter" idx="11"/>
          </p:nvPr>
        </p:nvSpPr>
        <p:spPr/>
        <p:txBody>
          <a:bodyPr/>
          <a:lstStyle/>
          <a:p>
            <a:endParaRPr lang="ar-SA"/>
          </a:p>
        </p:txBody>
      </p:sp>
      <p:sp>
        <p:nvSpPr>
          <p:cNvPr id="6" name="عنصر نائب لرقم الشريحة 5">
            <a:extLst>
              <a:ext uri="{FF2B5EF4-FFF2-40B4-BE49-F238E27FC236}">
                <a16:creationId xmlns:a16="http://schemas.microsoft.com/office/drawing/2014/main" id="{BFCAF338-E627-4BBC-85AA-ACB5590A62D9}"/>
              </a:ext>
            </a:extLst>
          </p:cNvPr>
          <p:cNvSpPr>
            <a:spLocks noGrp="1"/>
          </p:cNvSpPr>
          <p:nvPr>
            <p:ph type="sldNum" sz="quarter" idx="12"/>
          </p:nvPr>
        </p:nvSpPr>
        <p:spPr/>
        <p:txBody>
          <a:bodyPr/>
          <a:lstStyle/>
          <a:p>
            <a:fld id="{7108362F-7FC3-4A96-8194-45D048FC61DC}" type="slidenum">
              <a:rPr lang="ar-SA" smtClean="0"/>
              <a:t>‹#›</a:t>
            </a:fld>
            <a:endParaRPr lang="ar-SA"/>
          </a:p>
        </p:txBody>
      </p:sp>
    </p:spTree>
    <p:extLst>
      <p:ext uri="{BB962C8B-B14F-4D97-AF65-F5344CB8AC3E}">
        <p14:creationId xmlns:p14="http://schemas.microsoft.com/office/powerpoint/2010/main" val="265241418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عنوان ونص عموديان">
    <p:spTree>
      <p:nvGrpSpPr>
        <p:cNvPr id="1" name=""/>
        <p:cNvGrpSpPr/>
        <p:nvPr/>
      </p:nvGrpSpPr>
      <p:grpSpPr>
        <a:xfrm>
          <a:off x="0" y="0"/>
          <a:ext cx="0" cy="0"/>
          <a:chOff x="0" y="0"/>
          <a:chExt cx="0" cy="0"/>
        </a:xfrm>
      </p:grpSpPr>
      <p:sp>
        <p:nvSpPr>
          <p:cNvPr id="2" name="عنوان عمودي 1">
            <a:extLst>
              <a:ext uri="{FF2B5EF4-FFF2-40B4-BE49-F238E27FC236}">
                <a16:creationId xmlns:a16="http://schemas.microsoft.com/office/drawing/2014/main" id="{04E88C9C-29AC-4074-B143-892368C6F444}"/>
              </a:ext>
            </a:extLst>
          </p:cNvPr>
          <p:cNvSpPr>
            <a:spLocks noGrp="1"/>
          </p:cNvSpPr>
          <p:nvPr>
            <p:ph type="title" orient="vert"/>
          </p:nvPr>
        </p:nvSpPr>
        <p:spPr>
          <a:xfrm>
            <a:off x="8724900" y="365125"/>
            <a:ext cx="2628900" cy="5811838"/>
          </a:xfrm>
        </p:spPr>
        <p:txBody>
          <a:bodyPr vert="eaVert"/>
          <a:lstStyle/>
          <a:p>
            <a:r>
              <a:rPr lang="ar-SA"/>
              <a:t>انقر لتحرير نمط عنوان الشكل الرئيسي</a:t>
            </a:r>
          </a:p>
        </p:txBody>
      </p:sp>
      <p:sp>
        <p:nvSpPr>
          <p:cNvPr id="3" name="عنصر نائب للعنوان العمودي 2">
            <a:extLst>
              <a:ext uri="{FF2B5EF4-FFF2-40B4-BE49-F238E27FC236}">
                <a16:creationId xmlns:a16="http://schemas.microsoft.com/office/drawing/2014/main" id="{0165DD1C-2993-497B-BD70-F16DB7631FC2}"/>
              </a:ext>
            </a:extLst>
          </p:cNvPr>
          <p:cNvSpPr>
            <a:spLocks noGrp="1"/>
          </p:cNvSpPr>
          <p:nvPr>
            <p:ph type="body" orient="vert" idx="1"/>
          </p:nvPr>
        </p:nvSpPr>
        <p:spPr>
          <a:xfrm>
            <a:off x="838200" y="365125"/>
            <a:ext cx="7734300" cy="5811838"/>
          </a:xfrm>
        </p:spPr>
        <p:txBody>
          <a:bodyPr vert="eaVert"/>
          <a:lstStyle/>
          <a:p>
            <a:pPr lvl="0"/>
            <a:r>
              <a:rPr lang="ar-SA"/>
              <a:t>انقر لتحرير أنماط نص الشكل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p>
        </p:txBody>
      </p:sp>
      <p:sp>
        <p:nvSpPr>
          <p:cNvPr id="4" name="عنصر نائب للتاريخ 3">
            <a:extLst>
              <a:ext uri="{FF2B5EF4-FFF2-40B4-BE49-F238E27FC236}">
                <a16:creationId xmlns:a16="http://schemas.microsoft.com/office/drawing/2014/main" id="{0E9B3A6E-3B8C-46B9-80F1-19BA0A43B42C}"/>
              </a:ext>
            </a:extLst>
          </p:cNvPr>
          <p:cNvSpPr>
            <a:spLocks noGrp="1"/>
          </p:cNvSpPr>
          <p:nvPr>
            <p:ph type="dt" sz="half" idx="10"/>
          </p:nvPr>
        </p:nvSpPr>
        <p:spPr/>
        <p:txBody>
          <a:bodyPr/>
          <a:lstStyle/>
          <a:p>
            <a:fld id="{4EF79B39-C609-4154-A924-F01A6BE128EC}" type="datetimeFigureOut">
              <a:rPr lang="ar-SA" smtClean="0"/>
              <a:t>10/03/44</a:t>
            </a:fld>
            <a:endParaRPr lang="ar-SA"/>
          </a:p>
        </p:txBody>
      </p:sp>
      <p:sp>
        <p:nvSpPr>
          <p:cNvPr id="5" name="عنصر نائب للتذييل 4">
            <a:extLst>
              <a:ext uri="{FF2B5EF4-FFF2-40B4-BE49-F238E27FC236}">
                <a16:creationId xmlns:a16="http://schemas.microsoft.com/office/drawing/2014/main" id="{3F12F334-45BB-4426-A56D-E918506B23D0}"/>
              </a:ext>
            </a:extLst>
          </p:cNvPr>
          <p:cNvSpPr>
            <a:spLocks noGrp="1"/>
          </p:cNvSpPr>
          <p:nvPr>
            <p:ph type="ftr" sz="quarter" idx="11"/>
          </p:nvPr>
        </p:nvSpPr>
        <p:spPr/>
        <p:txBody>
          <a:bodyPr/>
          <a:lstStyle/>
          <a:p>
            <a:endParaRPr lang="ar-SA"/>
          </a:p>
        </p:txBody>
      </p:sp>
      <p:sp>
        <p:nvSpPr>
          <p:cNvPr id="6" name="عنصر نائب لرقم الشريحة 5">
            <a:extLst>
              <a:ext uri="{FF2B5EF4-FFF2-40B4-BE49-F238E27FC236}">
                <a16:creationId xmlns:a16="http://schemas.microsoft.com/office/drawing/2014/main" id="{46CA8ACC-2931-42CA-8ECB-248F43EF6CF6}"/>
              </a:ext>
            </a:extLst>
          </p:cNvPr>
          <p:cNvSpPr>
            <a:spLocks noGrp="1"/>
          </p:cNvSpPr>
          <p:nvPr>
            <p:ph type="sldNum" sz="quarter" idx="12"/>
          </p:nvPr>
        </p:nvSpPr>
        <p:spPr/>
        <p:txBody>
          <a:bodyPr/>
          <a:lstStyle/>
          <a:p>
            <a:fld id="{7108362F-7FC3-4A96-8194-45D048FC61DC}" type="slidenum">
              <a:rPr lang="ar-SA" smtClean="0"/>
              <a:t>‹#›</a:t>
            </a:fld>
            <a:endParaRPr lang="ar-SA"/>
          </a:p>
        </p:txBody>
      </p:sp>
    </p:spTree>
    <p:extLst>
      <p:ext uri="{BB962C8B-B14F-4D97-AF65-F5344CB8AC3E}">
        <p14:creationId xmlns:p14="http://schemas.microsoft.com/office/powerpoint/2010/main" val="29693574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عنوان ومحتوى">
    <p:spTree>
      <p:nvGrpSpPr>
        <p:cNvPr id="1" name=""/>
        <p:cNvGrpSpPr/>
        <p:nvPr/>
      </p:nvGrpSpPr>
      <p:grpSpPr>
        <a:xfrm>
          <a:off x="0" y="0"/>
          <a:ext cx="0" cy="0"/>
          <a:chOff x="0" y="0"/>
          <a:chExt cx="0" cy="0"/>
        </a:xfrm>
      </p:grpSpPr>
      <p:sp>
        <p:nvSpPr>
          <p:cNvPr id="2" name="عنوان 1">
            <a:extLst>
              <a:ext uri="{FF2B5EF4-FFF2-40B4-BE49-F238E27FC236}">
                <a16:creationId xmlns:a16="http://schemas.microsoft.com/office/drawing/2014/main" id="{F8D0549A-F8ED-44F5-AAF9-43CDA625AC34}"/>
              </a:ext>
            </a:extLst>
          </p:cNvPr>
          <p:cNvSpPr>
            <a:spLocks noGrp="1"/>
          </p:cNvSpPr>
          <p:nvPr>
            <p:ph type="title"/>
          </p:nvPr>
        </p:nvSpPr>
        <p:spPr/>
        <p:txBody>
          <a:bodyPr/>
          <a:lstStyle/>
          <a:p>
            <a:r>
              <a:rPr lang="ar-SA"/>
              <a:t>انقر لتحرير نمط عنوان الشكل الرئيسي</a:t>
            </a:r>
          </a:p>
        </p:txBody>
      </p:sp>
      <p:sp>
        <p:nvSpPr>
          <p:cNvPr id="3" name="عنصر نائب للمحتوى 2">
            <a:extLst>
              <a:ext uri="{FF2B5EF4-FFF2-40B4-BE49-F238E27FC236}">
                <a16:creationId xmlns:a16="http://schemas.microsoft.com/office/drawing/2014/main" id="{837B653A-C7BE-4BFB-967A-D7B29A7CBCFD}"/>
              </a:ext>
            </a:extLst>
          </p:cNvPr>
          <p:cNvSpPr>
            <a:spLocks noGrp="1"/>
          </p:cNvSpPr>
          <p:nvPr>
            <p:ph idx="1"/>
          </p:nvPr>
        </p:nvSpPr>
        <p:spPr/>
        <p:txBody>
          <a:bodyPr/>
          <a:lstStyle/>
          <a:p>
            <a:pPr lvl="0"/>
            <a:r>
              <a:rPr lang="ar-SA"/>
              <a:t>انقر لتحرير أنماط نص الشكل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p>
        </p:txBody>
      </p:sp>
      <p:sp>
        <p:nvSpPr>
          <p:cNvPr id="4" name="عنصر نائب للتاريخ 3">
            <a:extLst>
              <a:ext uri="{FF2B5EF4-FFF2-40B4-BE49-F238E27FC236}">
                <a16:creationId xmlns:a16="http://schemas.microsoft.com/office/drawing/2014/main" id="{93BEF041-FA6A-47AB-8BC2-DE2B20CF5E60}"/>
              </a:ext>
            </a:extLst>
          </p:cNvPr>
          <p:cNvSpPr>
            <a:spLocks noGrp="1"/>
          </p:cNvSpPr>
          <p:nvPr>
            <p:ph type="dt" sz="half" idx="10"/>
          </p:nvPr>
        </p:nvSpPr>
        <p:spPr/>
        <p:txBody>
          <a:bodyPr/>
          <a:lstStyle/>
          <a:p>
            <a:fld id="{4EF79B39-C609-4154-A924-F01A6BE128EC}" type="datetimeFigureOut">
              <a:rPr lang="ar-SA" smtClean="0"/>
              <a:t>10/03/44</a:t>
            </a:fld>
            <a:endParaRPr lang="ar-SA"/>
          </a:p>
        </p:txBody>
      </p:sp>
      <p:sp>
        <p:nvSpPr>
          <p:cNvPr id="5" name="عنصر نائب للتذييل 4">
            <a:extLst>
              <a:ext uri="{FF2B5EF4-FFF2-40B4-BE49-F238E27FC236}">
                <a16:creationId xmlns:a16="http://schemas.microsoft.com/office/drawing/2014/main" id="{E5DD221A-2892-40ED-8BB2-52DD2A42443D}"/>
              </a:ext>
            </a:extLst>
          </p:cNvPr>
          <p:cNvSpPr>
            <a:spLocks noGrp="1"/>
          </p:cNvSpPr>
          <p:nvPr>
            <p:ph type="ftr" sz="quarter" idx="11"/>
          </p:nvPr>
        </p:nvSpPr>
        <p:spPr/>
        <p:txBody>
          <a:bodyPr/>
          <a:lstStyle/>
          <a:p>
            <a:endParaRPr lang="ar-SA"/>
          </a:p>
        </p:txBody>
      </p:sp>
      <p:sp>
        <p:nvSpPr>
          <p:cNvPr id="6" name="عنصر نائب لرقم الشريحة 5">
            <a:extLst>
              <a:ext uri="{FF2B5EF4-FFF2-40B4-BE49-F238E27FC236}">
                <a16:creationId xmlns:a16="http://schemas.microsoft.com/office/drawing/2014/main" id="{80FD6C8D-E6BB-470D-BD74-39BAB45750F3}"/>
              </a:ext>
            </a:extLst>
          </p:cNvPr>
          <p:cNvSpPr>
            <a:spLocks noGrp="1"/>
          </p:cNvSpPr>
          <p:nvPr>
            <p:ph type="sldNum" sz="quarter" idx="12"/>
          </p:nvPr>
        </p:nvSpPr>
        <p:spPr/>
        <p:txBody>
          <a:bodyPr/>
          <a:lstStyle/>
          <a:p>
            <a:fld id="{7108362F-7FC3-4A96-8194-45D048FC61DC}" type="slidenum">
              <a:rPr lang="ar-SA" smtClean="0"/>
              <a:t>‹#›</a:t>
            </a:fld>
            <a:endParaRPr lang="ar-SA"/>
          </a:p>
        </p:txBody>
      </p:sp>
    </p:spTree>
    <p:extLst>
      <p:ext uri="{BB962C8B-B14F-4D97-AF65-F5344CB8AC3E}">
        <p14:creationId xmlns:p14="http://schemas.microsoft.com/office/powerpoint/2010/main" val="250269417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عنوان المقطع">
    <p:spTree>
      <p:nvGrpSpPr>
        <p:cNvPr id="1" name=""/>
        <p:cNvGrpSpPr/>
        <p:nvPr/>
      </p:nvGrpSpPr>
      <p:grpSpPr>
        <a:xfrm>
          <a:off x="0" y="0"/>
          <a:ext cx="0" cy="0"/>
          <a:chOff x="0" y="0"/>
          <a:chExt cx="0" cy="0"/>
        </a:xfrm>
      </p:grpSpPr>
      <p:sp>
        <p:nvSpPr>
          <p:cNvPr id="2" name="عنوان 1">
            <a:extLst>
              <a:ext uri="{FF2B5EF4-FFF2-40B4-BE49-F238E27FC236}">
                <a16:creationId xmlns:a16="http://schemas.microsoft.com/office/drawing/2014/main" id="{EBF9BA46-E4EA-4B10-B70C-2AEBB1B99BBC}"/>
              </a:ext>
            </a:extLst>
          </p:cNvPr>
          <p:cNvSpPr>
            <a:spLocks noGrp="1"/>
          </p:cNvSpPr>
          <p:nvPr>
            <p:ph type="title"/>
          </p:nvPr>
        </p:nvSpPr>
        <p:spPr>
          <a:xfrm>
            <a:off x="831850" y="1709738"/>
            <a:ext cx="10515600" cy="2852737"/>
          </a:xfrm>
        </p:spPr>
        <p:txBody>
          <a:bodyPr anchor="b"/>
          <a:lstStyle>
            <a:lvl1pPr>
              <a:defRPr sz="6000"/>
            </a:lvl1pPr>
          </a:lstStyle>
          <a:p>
            <a:r>
              <a:rPr lang="ar-SA"/>
              <a:t>انقر لتحرير نمط عنوان الشكل الرئيسي</a:t>
            </a:r>
          </a:p>
        </p:txBody>
      </p:sp>
      <p:sp>
        <p:nvSpPr>
          <p:cNvPr id="3" name="عنصر نائب للنص 2">
            <a:extLst>
              <a:ext uri="{FF2B5EF4-FFF2-40B4-BE49-F238E27FC236}">
                <a16:creationId xmlns:a16="http://schemas.microsoft.com/office/drawing/2014/main" id="{E6E7BF81-DFE6-49F6-B353-F6D07D0C5FCB}"/>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ar-SA"/>
              <a:t>انقر لتحرير أنماط نص الشكل الرئيسي</a:t>
            </a:r>
          </a:p>
        </p:txBody>
      </p:sp>
      <p:sp>
        <p:nvSpPr>
          <p:cNvPr id="4" name="عنصر نائب للتاريخ 3">
            <a:extLst>
              <a:ext uri="{FF2B5EF4-FFF2-40B4-BE49-F238E27FC236}">
                <a16:creationId xmlns:a16="http://schemas.microsoft.com/office/drawing/2014/main" id="{BBBB904D-C4CE-45ED-912F-821FD44173A4}"/>
              </a:ext>
            </a:extLst>
          </p:cNvPr>
          <p:cNvSpPr>
            <a:spLocks noGrp="1"/>
          </p:cNvSpPr>
          <p:nvPr>
            <p:ph type="dt" sz="half" idx="10"/>
          </p:nvPr>
        </p:nvSpPr>
        <p:spPr/>
        <p:txBody>
          <a:bodyPr/>
          <a:lstStyle/>
          <a:p>
            <a:fld id="{4EF79B39-C609-4154-A924-F01A6BE128EC}" type="datetimeFigureOut">
              <a:rPr lang="ar-SA" smtClean="0"/>
              <a:t>10/03/44</a:t>
            </a:fld>
            <a:endParaRPr lang="ar-SA"/>
          </a:p>
        </p:txBody>
      </p:sp>
      <p:sp>
        <p:nvSpPr>
          <p:cNvPr id="5" name="عنصر نائب للتذييل 4">
            <a:extLst>
              <a:ext uri="{FF2B5EF4-FFF2-40B4-BE49-F238E27FC236}">
                <a16:creationId xmlns:a16="http://schemas.microsoft.com/office/drawing/2014/main" id="{E14AAC52-7EBE-446F-85F3-0BD975DE27DF}"/>
              </a:ext>
            </a:extLst>
          </p:cNvPr>
          <p:cNvSpPr>
            <a:spLocks noGrp="1"/>
          </p:cNvSpPr>
          <p:nvPr>
            <p:ph type="ftr" sz="quarter" idx="11"/>
          </p:nvPr>
        </p:nvSpPr>
        <p:spPr/>
        <p:txBody>
          <a:bodyPr/>
          <a:lstStyle/>
          <a:p>
            <a:endParaRPr lang="ar-SA"/>
          </a:p>
        </p:txBody>
      </p:sp>
      <p:sp>
        <p:nvSpPr>
          <p:cNvPr id="6" name="عنصر نائب لرقم الشريحة 5">
            <a:extLst>
              <a:ext uri="{FF2B5EF4-FFF2-40B4-BE49-F238E27FC236}">
                <a16:creationId xmlns:a16="http://schemas.microsoft.com/office/drawing/2014/main" id="{C1F8610E-ABB8-4DDA-9C7A-2EFD343CC270}"/>
              </a:ext>
            </a:extLst>
          </p:cNvPr>
          <p:cNvSpPr>
            <a:spLocks noGrp="1"/>
          </p:cNvSpPr>
          <p:nvPr>
            <p:ph type="sldNum" sz="quarter" idx="12"/>
          </p:nvPr>
        </p:nvSpPr>
        <p:spPr/>
        <p:txBody>
          <a:bodyPr/>
          <a:lstStyle/>
          <a:p>
            <a:fld id="{7108362F-7FC3-4A96-8194-45D048FC61DC}" type="slidenum">
              <a:rPr lang="ar-SA" smtClean="0"/>
              <a:t>‹#›</a:t>
            </a:fld>
            <a:endParaRPr lang="ar-SA"/>
          </a:p>
        </p:txBody>
      </p:sp>
    </p:spTree>
    <p:extLst>
      <p:ext uri="{BB962C8B-B14F-4D97-AF65-F5344CB8AC3E}">
        <p14:creationId xmlns:p14="http://schemas.microsoft.com/office/powerpoint/2010/main" val="291009630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محتويان">
    <p:spTree>
      <p:nvGrpSpPr>
        <p:cNvPr id="1" name=""/>
        <p:cNvGrpSpPr/>
        <p:nvPr/>
      </p:nvGrpSpPr>
      <p:grpSpPr>
        <a:xfrm>
          <a:off x="0" y="0"/>
          <a:ext cx="0" cy="0"/>
          <a:chOff x="0" y="0"/>
          <a:chExt cx="0" cy="0"/>
        </a:xfrm>
      </p:grpSpPr>
      <p:sp>
        <p:nvSpPr>
          <p:cNvPr id="2" name="عنوان 1">
            <a:extLst>
              <a:ext uri="{FF2B5EF4-FFF2-40B4-BE49-F238E27FC236}">
                <a16:creationId xmlns:a16="http://schemas.microsoft.com/office/drawing/2014/main" id="{29C2C1A8-DCC2-4526-9FC3-BEE62F1B2860}"/>
              </a:ext>
            </a:extLst>
          </p:cNvPr>
          <p:cNvSpPr>
            <a:spLocks noGrp="1"/>
          </p:cNvSpPr>
          <p:nvPr>
            <p:ph type="title"/>
          </p:nvPr>
        </p:nvSpPr>
        <p:spPr/>
        <p:txBody>
          <a:bodyPr/>
          <a:lstStyle/>
          <a:p>
            <a:r>
              <a:rPr lang="ar-SA"/>
              <a:t>انقر لتحرير نمط عنوان الشكل الرئيسي</a:t>
            </a:r>
          </a:p>
        </p:txBody>
      </p:sp>
      <p:sp>
        <p:nvSpPr>
          <p:cNvPr id="3" name="عنصر نائب للمحتوى 2">
            <a:extLst>
              <a:ext uri="{FF2B5EF4-FFF2-40B4-BE49-F238E27FC236}">
                <a16:creationId xmlns:a16="http://schemas.microsoft.com/office/drawing/2014/main" id="{AD4CDEFA-5F42-458E-A40A-6F587796C413}"/>
              </a:ext>
            </a:extLst>
          </p:cNvPr>
          <p:cNvSpPr>
            <a:spLocks noGrp="1"/>
          </p:cNvSpPr>
          <p:nvPr>
            <p:ph sz="half" idx="1"/>
          </p:nvPr>
        </p:nvSpPr>
        <p:spPr>
          <a:xfrm>
            <a:off x="838200" y="1825625"/>
            <a:ext cx="5181600" cy="4351338"/>
          </a:xfrm>
        </p:spPr>
        <p:txBody>
          <a:bodyPr/>
          <a:lstStyle/>
          <a:p>
            <a:pPr lvl="0"/>
            <a:r>
              <a:rPr lang="ar-SA"/>
              <a:t>انقر لتحرير أنماط نص الشكل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p>
        </p:txBody>
      </p:sp>
      <p:sp>
        <p:nvSpPr>
          <p:cNvPr id="4" name="عنصر نائب للمحتوى 3">
            <a:extLst>
              <a:ext uri="{FF2B5EF4-FFF2-40B4-BE49-F238E27FC236}">
                <a16:creationId xmlns:a16="http://schemas.microsoft.com/office/drawing/2014/main" id="{0150E2F1-5A54-4E20-B6E9-29200DFA22B2}"/>
              </a:ext>
            </a:extLst>
          </p:cNvPr>
          <p:cNvSpPr>
            <a:spLocks noGrp="1"/>
          </p:cNvSpPr>
          <p:nvPr>
            <p:ph sz="half" idx="2"/>
          </p:nvPr>
        </p:nvSpPr>
        <p:spPr>
          <a:xfrm>
            <a:off x="6172200" y="1825625"/>
            <a:ext cx="5181600" cy="4351338"/>
          </a:xfrm>
        </p:spPr>
        <p:txBody>
          <a:bodyPr/>
          <a:lstStyle/>
          <a:p>
            <a:pPr lvl="0"/>
            <a:r>
              <a:rPr lang="ar-SA"/>
              <a:t>انقر لتحرير أنماط نص الشكل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p>
        </p:txBody>
      </p:sp>
      <p:sp>
        <p:nvSpPr>
          <p:cNvPr id="5" name="عنصر نائب للتاريخ 4">
            <a:extLst>
              <a:ext uri="{FF2B5EF4-FFF2-40B4-BE49-F238E27FC236}">
                <a16:creationId xmlns:a16="http://schemas.microsoft.com/office/drawing/2014/main" id="{15577796-7F90-4DA6-901C-B72FE84D5FED}"/>
              </a:ext>
            </a:extLst>
          </p:cNvPr>
          <p:cNvSpPr>
            <a:spLocks noGrp="1"/>
          </p:cNvSpPr>
          <p:nvPr>
            <p:ph type="dt" sz="half" idx="10"/>
          </p:nvPr>
        </p:nvSpPr>
        <p:spPr/>
        <p:txBody>
          <a:bodyPr/>
          <a:lstStyle/>
          <a:p>
            <a:fld id="{4EF79B39-C609-4154-A924-F01A6BE128EC}" type="datetimeFigureOut">
              <a:rPr lang="ar-SA" smtClean="0"/>
              <a:t>10/03/44</a:t>
            </a:fld>
            <a:endParaRPr lang="ar-SA"/>
          </a:p>
        </p:txBody>
      </p:sp>
      <p:sp>
        <p:nvSpPr>
          <p:cNvPr id="6" name="عنصر نائب للتذييل 5">
            <a:extLst>
              <a:ext uri="{FF2B5EF4-FFF2-40B4-BE49-F238E27FC236}">
                <a16:creationId xmlns:a16="http://schemas.microsoft.com/office/drawing/2014/main" id="{69C0BFD6-F35F-4C3C-BBB6-50E6AAA30EDB}"/>
              </a:ext>
            </a:extLst>
          </p:cNvPr>
          <p:cNvSpPr>
            <a:spLocks noGrp="1"/>
          </p:cNvSpPr>
          <p:nvPr>
            <p:ph type="ftr" sz="quarter" idx="11"/>
          </p:nvPr>
        </p:nvSpPr>
        <p:spPr/>
        <p:txBody>
          <a:bodyPr/>
          <a:lstStyle/>
          <a:p>
            <a:endParaRPr lang="ar-SA"/>
          </a:p>
        </p:txBody>
      </p:sp>
      <p:sp>
        <p:nvSpPr>
          <p:cNvPr id="7" name="عنصر نائب لرقم الشريحة 6">
            <a:extLst>
              <a:ext uri="{FF2B5EF4-FFF2-40B4-BE49-F238E27FC236}">
                <a16:creationId xmlns:a16="http://schemas.microsoft.com/office/drawing/2014/main" id="{B9744B6C-DD7C-415A-8EA7-6B9E4ECA9D23}"/>
              </a:ext>
            </a:extLst>
          </p:cNvPr>
          <p:cNvSpPr>
            <a:spLocks noGrp="1"/>
          </p:cNvSpPr>
          <p:nvPr>
            <p:ph type="sldNum" sz="quarter" idx="12"/>
          </p:nvPr>
        </p:nvSpPr>
        <p:spPr/>
        <p:txBody>
          <a:bodyPr/>
          <a:lstStyle/>
          <a:p>
            <a:fld id="{7108362F-7FC3-4A96-8194-45D048FC61DC}" type="slidenum">
              <a:rPr lang="ar-SA" smtClean="0"/>
              <a:t>‹#›</a:t>
            </a:fld>
            <a:endParaRPr lang="ar-SA"/>
          </a:p>
        </p:txBody>
      </p:sp>
    </p:spTree>
    <p:extLst>
      <p:ext uri="{BB962C8B-B14F-4D97-AF65-F5344CB8AC3E}">
        <p14:creationId xmlns:p14="http://schemas.microsoft.com/office/powerpoint/2010/main" val="215774880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مقارنة">
    <p:spTree>
      <p:nvGrpSpPr>
        <p:cNvPr id="1" name=""/>
        <p:cNvGrpSpPr/>
        <p:nvPr/>
      </p:nvGrpSpPr>
      <p:grpSpPr>
        <a:xfrm>
          <a:off x="0" y="0"/>
          <a:ext cx="0" cy="0"/>
          <a:chOff x="0" y="0"/>
          <a:chExt cx="0" cy="0"/>
        </a:xfrm>
      </p:grpSpPr>
      <p:sp>
        <p:nvSpPr>
          <p:cNvPr id="2" name="عنوان 1">
            <a:extLst>
              <a:ext uri="{FF2B5EF4-FFF2-40B4-BE49-F238E27FC236}">
                <a16:creationId xmlns:a16="http://schemas.microsoft.com/office/drawing/2014/main" id="{2341CF8B-BE06-4993-9265-9030888705F4}"/>
              </a:ext>
            </a:extLst>
          </p:cNvPr>
          <p:cNvSpPr>
            <a:spLocks noGrp="1"/>
          </p:cNvSpPr>
          <p:nvPr>
            <p:ph type="title"/>
          </p:nvPr>
        </p:nvSpPr>
        <p:spPr>
          <a:xfrm>
            <a:off x="839788" y="365125"/>
            <a:ext cx="10515600" cy="1325563"/>
          </a:xfrm>
        </p:spPr>
        <p:txBody>
          <a:bodyPr/>
          <a:lstStyle/>
          <a:p>
            <a:r>
              <a:rPr lang="ar-SA"/>
              <a:t>انقر لتحرير نمط عنوان الشكل الرئيسي</a:t>
            </a:r>
          </a:p>
        </p:txBody>
      </p:sp>
      <p:sp>
        <p:nvSpPr>
          <p:cNvPr id="3" name="عنصر نائب للنص 2">
            <a:extLst>
              <a:ext uri="{FF2B5EF4-FFF2-40B4-BE49-F238E27FC236}">
                <a16:creationId xmlns:a16="http://schemas.microsoft.com/office/drawing/2014/main" id="{748846E3-13D4-4CA7-B4B1-DFBD79AD77F5}"/>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a:t>انقر لتحرير أنماط نص الشكل الرئيسي</a:t>
            </a:r>
          </a:p>
        </p:txBody>
      </p:sp>
      <p:sp>
        <p:nvSpPr>
          <p:cNvPr id="4" name="عنصر نائب للمحتوى 3">
            <a:extLst>
              <a:ext uri="{FF2B5EF4-FFF2-40B4-BE49-F238E27FC236}">
                <a16:creationId xmlns:a16="http://schemas.microsoft.com/office/drawing/2014/main" id="{5B154679-5D28-4C01-8F93-A761E5A27139}"/>
              </a:ext>
            </a:extLst>
          </p:cNvPr>
          <p:cNvSpPr>
            <a:spLocks noGrp="1"/>
          </p:cNvSpPr>
          <p:nvPr>
            <p:ph sz="half" idx="2"/>
          </p:nvPr>
        </p:nvSpPr>
        <p:spPr>
          <a:xfrm>
            <a:off x="839788" y="2505075"/>
            <a:ext cx="5157787" cy="3684588"/>
          </a:xfrm>
        </p:spPr>
        <p:txBody>
          <a:bodyPr/>
          <a:lstStyle/>
          <a:p>
            <a:pPr lvl="0"/>
            <a:r>
              <a:rPr lang="ar-SA"/>
              <a:t>انقر لتحرير أنماط نص الشكل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p>
        </p:txBody>
      </p:sp>
      <p:sp>
        <p:nvSpPr>
          <p:cNvPr id="5" name="عنصر نائب للنص 4">
            <a:extLst>
              <a:ext uri="{FF2B5EF4-FFF2-40B4-BE49-F238E27FC236}">
                <a16:creationId xmlns:a16="http://schemas.microsoft.com/office/drawing/2014/main" id="{66898713-FA0A-4B46-96FF-E13FA4B963BB}"/>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a:t>انقر لتحرير أنماط نص الشكل الرئيسي</a:t>
            </a:r>
          </a:p>
        </p:txBody>
      </p:sp>
      <p:sp>
        <p:nvSpPr>
          <p:cNvPr id="6" name="عنصر نائب للمحتوى 5">
            <a:extLst>
              <a:ext uri="{FF2B5EF4-FFF2-40B4-BE49-F238E27FC236}">
                <a16:creationId xmlns:a16="http://schemas.microsoft.com/office/drawing/2014/main" id="{5A8A0CCC-2297-466B-8A67-612F28656AA7}"/>
              </a:ext>
            </a:extLst>
          </p:cNvPr>
          <p:cNvSpPr>
            <a:spLocks noGrp="1"/>
          </p:cNvSpPr>
          <p:nvPr>
            <p:ph sz="quarter" idx="4"/>
          </p:nvPr>
        </p:nvSpPr>
        <p:spPr>
          <a:xfrm>
            <a:off x="6172200" y="2505075"/>
            <a:ext cx="5183188" cy="3684588"/>
          </a:xfrm>
        </p:spPr>
        <p:txBody>
          <a:bodyPr/>
          <a:lstStyle/>
          <a:p>
            <a:pPr lvl="0"/>
            <a:r>
              <a:rPr lang="ar-SA"/>
              <a:t>انقر لتحرير أنماط نص الشكل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p>
        </p:txBody>
      </p:sp>
      <p:sp>
        <p:nvSpPr>
          <p:cNvPr id="7" name="عنصر نائب للتاريخ 6">
            <a:extLst>
              <a:ext uri="{FF2B5EF4-FFF2-40B4-BE49-F238E27FC236}">
                <a16:creationId xmlns:a16="http://schemas.microsoft.com/office/drawing/2014/main" id="{4A4EB256-98FA-415D-B49C-148E3CE25A84}"/>
              </a:ext>
            </a:extLst>
          </p:cNvPr>
          <p:cNvSpPr>
            <a:spLocks noGrp="1"/>
          </p:cNvSpPr>
          <p:nvPr>
            <p:ph type="dt" sz="half" idx="10"/>
          </p:nvPr>
        </p:nvSpPr>
        <p:spPr/>
        <p:txBody>
          <a:bodyPr/>
          <a:lstStyle/>
          <a:p>
            <a:fld id="{4EF79B39-C609-4154-A924-F01A6BE128EC}" type="datetimeFigureOut">
              <a:rPr lang="ar-SA" smtClean="0"/>
              <a:t>10/03/44</a:t>
            </a:fld>
            <a:endParaRPr lang="ar-SA"/>
          </a:p>
        </p:txBody>
      </p:sp>
      <p:sp>
        <p:nvSpPr>
          <p:cNvPr id="8" name="عنصر نائب للتذييل 7">
            <a:extLst>
              <a:ext uri="{FF2B5EF4-FFF2-40B4-BE49-F238E27FC236}">
                <a16:creationId xmlns:a16="http://schemas.microsoft.com/office/drawing/2014/main" id="{7C6B4C42-8B84-4930-BE29-FE9458663F76}"/>
              </a:ext>
            </a:extLst>
          </p:cNvPr>
          <p:cNvSpPr>
            <a:spLocks noGrp="1"/>
          </p:cNvSpPr>
          <p:nvPr>
            <p:ph type="ftr" sz="quarter" idx="11"/>
          </p:nvPr>
        </p:nvSpPr>
        <p:spPr/>
        <p:txBody>
          <a:bodyPr/>
          <a:lstStyle/>
          <a:p>
            <a:endParaRPr lang="ar-SA"/>
          </a:p>
        </p:txBody>
      </p:sp>
      <p:sp>
        <p:nvSpPr>
          <p:cNvPr id="9" name="عنصر نائب لرقم الشريحة 8">
            <a:extLst>
              <a:ext uri="{FF2B5EF4-FFF2-40B4-BE49-F238E27FC236}">
                <a16:creationId xmlns:a16="http://schemas.microsoft.com/office/drawing/2014/main" id="{4CD800D0-9214-4F4C-B17E-1E832732CE41}"/>
              </a:ext>
            </a:extLst>
          </p:cNvPr>
          <p:cNvSpPr>
            <a:spLocks noGrp="1"/>
          </p:cNvSpPr>
          <p:nvPr>
            <p:ph type="sldNum" sz="quarter" idx="12"/>
          </p:nvPr>
        </p:nvSpPr>
        <p:spPr/>
        <p:txBody>
          <a:bodyPr/>
          <a:lstStyle/>
          <a:p>
            <a:fld id="{7108362F-7FC3-4A96-8194-45D048FC61DC}" type="slidenum">
              <a:rPr lang="ar-SA" smtClean="0"/>
              <a:t>‹#›</a:t>
            </a:fld>
            <a:endParaRPr lang="ar-SA"/>
          </a:p>
        </p:txBody>
      </p:sp>
    </p:spTree>
    <p:extLst>
      <p:ext uri="{BB962C8B-B14F-4D97-AF65-F5344CB8AC3E}">
        <p14:creationId xmlns:p14="http://schemas.microsoft.com/office/powerpoint/2010/main" val="231100375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عنوان فقط">
    <p:spTree>
      <p:nvGrpSpPr>
        <p:cNvPr id="1" name=""/>
        <p:cNvGrpSpPr/>
        <p:nvPr/>
      </p:nvGrpSpPr>
      <p:grpSpPr>
        <a:xfrm>
          <a:off x="0" y="0"/>
          <a:ext cx="0" cy="0"/>
          <a:chOff x="0" y="0"/>
          <a:chExt cx="0" cy="0"/>
        </a:xfrm>
      </p:grpSpPr>
      <p:sp>
        <p:nvSpPr>
          <p:cNvPr id="2" name="عنوان 1">
            <a:extLst>
              <a:ext uri="{FF2B5EF4-FFF2-40B4-BE49-F238E27FC236}">
                <a16:creationId xmlns:a16="http://schemas.microsoft.com/office/drawing/2014/main" id="{43DEA598-F0EA-4967-BAE4-65BB6A65566C}"/>
              </a:ext>
            </a:extLst>
          </p:cNvPr>
          <p:cNvSpPr>
            <a:spLocks noGrp="1"/>
          </p:cNvSpPr>
          <p:nvPr>
            <p:ph type="title"/>
          </p:nvPr>
        </p:nvSpPr>
        <p:spPr/>
        <p:txBody>
          <a:bodyPr/>
          <a:lstStyle/>
          <a:p>
            <a:r>
              <a:rPr lang="ar-SA"/>
              <a:t>انقر لتحرير نمط عنوان الشكل الرئيسي</a:t>
            </a:r>
          </a:p>
        </p:txBody>
      </p:sp>
      <p:sp>
        <p:nvSpPr>
          <p:cNvPr id="3" name="عنصر نائب للتاريخ 2">
            <a:extLst>
              <a:ext uri="{FF2B5EF4-FFF2-40B4-BE49-F238E27FC236}">
                <a16:creationId xmlns:a16="http://schemas.microsoft.com/office/drawing/2014/main" id="{2F9603F3-20D9-46DE-B45A-8CE3B6A65954}"/>
              </a:ext>
            </a:extLst>
          </p:cNvPr>
          <p:cNvSpPr>
            <a:spLocks noGrp="1"/>
          </p:cNvSpPr>
          <p:nvPr>
            <p:ph type="dt" sz="half" idx="10"/>
          </p:nvPr>
        </p:nvSpPr>
        <p:spPr/>
        <p:txBody>
          <a:bodyPr/>
          <a:lstStyle/>
          <a:p>
            <a:fld id="{4EF79B39-C609-4154-A924-F01A6BE128EC}" type="datetimeFigureOut">
              <a:rPr lang="ar-SA" smtClean="0"/>
              <a:t>10/03/44</a:t>
            </a:fld>
            <a:endParaRPr lang="ar-SA"/>
          </a:p>
        </p:txBody>
      </p:sp>
      <p:sp>
        <p:nvSpPr>
          <p:cNvPr id="4" name="عنصر نائب للتذييل 3">
            <a:extLst>
              <a:ext uri="{FF2B5EF4-FFF2-40B4-BE49-F238E27FC236}">
                <a16:creationId xmlns:a16="http://schemas.microsoft.com/office/drawing/2014/main" id="{AEEC49AC-18E9-44BB-9E1F-72CC66F853C6}"/>
              </a:ext>
            </a:extLst>
          </p:cNvPr>
          <p:cNvSpPr>
            <a:spLocks noGrp="1"/>
          </p:cNvSpPr>
          <p:nvPr>
            <p:ph type="ftr" sz="quarter" idx="11"/>
          </p:nvPr>
        </p:nvSpPr>
        <p:spPr/>
        <p:txBody>
          <a:bodyPr/>
          <a:lstStyle/>
          <a:p>
            <a:endParaRPr lang="ar-SA"/>
          </a:p>
        </p:txBody>
      </p:sp>
      <p:sp>
        <p:nvSpPr>
          <p:cNvPr id="5" name="عنصر نائب لرقم الشريحة 4">
            <a:extLst>
              <a:ext uri="{FF2B5EF4-FFF2-40B4-BE49-F238E27FC236}">
                <a16:creationId xmlns:a16="http://schemas.microsoft.com/office/drawing/2014/main" id="{F17242A1-7D85-4814-881F-1AE3CED5D3C7}"/>
              </a:ext>
            </a:extLst>
          </p:cNvPr>
          <p:cNvSpPr>
            <a:spLocks noGrp="1"/>
          </p:cNvSpPr>
          <p:nvPr>
            <p:ph type="sldNum" sz="quarter" idx="12"/>
          </p:nvPr>
        </p:nvSpPr>
        <p:spPr/>
        <p:txBody>
          <a:bodyPr/>
          <a:lstStyle/>
          <a:p>
            <a:fld id="{7108362F-7FC3-4A96-8194-45D048FC61DC}" type="slidenum">
              <a:rPr lang="ar-SA" smtClean="0"/>
              <a:t>‹#›</a:t>
            </a:fld>
            <a:endParaRPr lang="ar-SA"/>
          </a:p>
        </p:txBody>
      </p:sp>
    </p:spTree>
    <p:extLst>
      <p:ext uri="{BB962C8B-B14F-4D97-AF65-F5344CB8AC3E}">
        <p14:creationId xmlns:p14="http://schemas.microsoft.com/office/powerpoint/2010/main" val="26825332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فارغ">
    <p:spTree>
      <p:nvGrpSpPr>
        <p:cNvPr id="1" name=""/>
        <p:cNvGrpSpPr/>
        <p:nvPr/>
      </p:nvGrpSpPr>
      <p:grpSpPr>
        <a:xfrm>
          <a:off x="0" y="0"/>
          <a:ext cx="0" cy="0"/>
          <a:chOff x="0" y="0"/>
          <a:chExt cx="0" cy="0"/>
        </a:xfrm>
      </p:grpSpPr>
      <p:sp>
        <p:nvSpPr>
          <p:cNvPr id="2" name="عنصر نائب للتاريخ 1">
            <a:extLst>
              <a:ext uri="{FF2B5EF4-FFF2-40B4-BE49-F238E27FC236}">
                <a16:creationId xmlns:a16="http://schemas.microsoft.com/office/drawing/2014/main" id="{31C0743B-A719-4F7F-9813-19208FF0220B}"/>
              </a:ext>
            </a:extLst>
          </p:cNvPr>
          <p:cNvSpPr>
            <a:spLocks noGrp="1"/>
          </p:cNvSpPr>
          <p:nvPr>
            <p:ph type="dt" sz="half" idx="10"/>
          </p:nvPr>
        </p:nvSpPr>
        <p:spPr/>
        <p:txBody>
          <a:bodyPr/>
          <a:lstStyle/>
          <a:p>
            <a:fld id="{4EF79B39-C609-4154-A924-F01A6BE128EC}" type="datetimeFigureOut">
              <a:rPr lang="ar-SA" smtClean="0"/>
              <a:t>10/03/44</a:t>
            </a:fld>
            <a:endParaRPr lang="ar-SA"/>
          </a:p>
        </p:txBody>
      </p:sp>
      <p:sp>
        <p:nvSpPr>
          <p:cNvPr id="3" name="عنصر نائب للتذييل 2">
            <a:extLst>
              <a:ext uri="{FF2B5EF4-FFF2-40B4-BE49-F238E27FC236}">
                <a16:creationId xmlns:a16="http://schemas.microsoft.com/office/drawing/2014/main" id="{E26574D8-1070-436B-8F76-2FBBEF478911}"/>
              </a:ext>
            </a:extLst>
          </p:cNvPr>
          <p:cNvSpPr>
            <a:spLocks noGrp="1"/>
          </p:cNvSpPr>
          <p:nvPr>
            <p:ph type="ftr" sz="quarter" idx="11"/>
          </p:nvPr>
        </p:nvSpPr>
        <p:spPr/>
        <p:txBody>
          <a:bodyPr/>
          <a:lstStyle/>
          <a:p>
            <a:endParaRPr lang="ar-SA"/>
          </a:p>
        </p:txBody>
      </p:sp>
      <p:sp>
        <p:nvSpPr>
          <p:cNvPr id="4" name="عنصر نائب لرقم الشريحة 3">
            <a:extLst>
              <a:ext uri="{FF2B5EF4-FFF2-40B4-BE49-F238E27FC236}">
                <a16:creationId xmlns:a16="http://schemas.microsoft.com/office/drawing/2014/main" id="{C541CFFC-9BFD-44BC-B0A7-1A7367980A92}"/>
              </a:ext>
            </a:extLst>
          </p:cNvPr>
          <p:cNvSpPr>
            <a:spLocks noGrp="1"/>
          </p:cNvSpPr>
          <p:nvPr>
            <p:ph type="sldNum" sz="quarter" idx="12"/>
          </p:nvPr>
        </p:nvSpPr>
        <p:spPr/>
        <p:txBody>
          <a:bodyPr/>
          <a:lstStyle/>
          <a:p>
            <a:fld id="{7108362F-7FC3-4A96-8194-45D048FC61DC}" type="slidenum">
              <a:rPr lang="ar-SA" smtClean="0"/>
              <a:t>‹#›</a:t>
            </a:fld>
            <a:endParaRPr lang="ar-SA"/>
          </a:p>
        </p:txBody>
      </p:sp>
    </p:spTree>
    <p:extLst>
      <p:ext uri="{BB962C8B-B14F-4D97-AF65-F5344CB8AC3E}">
        <p14:creationId xmlns:p14="http://schemas.microsoft.com/office/powerpoint/2010/main" val="182170244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محتوى مع تسمية توضيحية">
    <p:spTree>
      <p:nvGrpSpPr>
        <p:cNvPr id="1" name=""/>
        <p:cNvGrpSpPr/>
        <p:nvPr/>
      </p:nvGrpSpPr>
      <p:grpSpPr>
        <a:xfrm>
          <a:off x="0" y="0"/>
          <a:ext cx="0" cy="0"/>
          <a:chOff x="0" y="0"/>
          <a:chExt cx="0" cy="0"/>
        </a:xfrm>
      </p:grpSpPr>
      <p:sp>
        <p:nvSpPr>
          <p:cNvPr id="2" name="عنوان 1">
            <a:extLst>
              <a:ext uri="{FF2B5EF4-FFF2-40B4-BE49-F238E27FC236}">
                <a16:creationId xmlns:a16="http://schemas.microsoft.com/office/drawing/2014/main" id="{8F584001-F6FF-40F0-BAFF-46A81DD1B03E}"/>
              </a:ext>
            </a:extLst>
          </p:cNvPr>
          <p:cNvSpPr>
            <a:spLocks noGrp="1"/>
          </p:cNvSpPr>
          <p:nvPr>
            <p:ph type="title"/>
          </p:nvPr>
        </p:nvSpPr>
        <p:spPr>
          <a:xfrm>
            <a:off x="839788" y="457200"/>
            <a:ext cx="3932237" cy="1600200"/>
          </a:xfrm>
        </p:spPr>
        <p:txBody>
          <a:bodyPr anchor="b"/>
          <a:lstStyle>
            <a:lvl1pPr>
              <a:defRPr sz="3200"/>
            </a:lvl1pPr>
          </a:lstStyle>
          <a:p>
            <a:r>
              <a:rPr lang="ar-SA"/>
              <a:t>انقر لتحرير نمط عنوان الشكل الرئيسي</a:t>
            </a:r>
          </a:p>
        </p:txBody>
      </p:sp>
      <p:sp>
        <p:nvSpPr>
          <p:cNvPr id="3" name="عنصر نائب للمحتوى 2">
            <a:extLst>
              <a:ext uri="{FF2B5EF4-FFF2-40B4-BE49-F238E27FC236}">
                <a16:creationId xmlns:a16="http://schemas.microsoft.com/office/drawing/2014/main" id="{71F56D0D-BED1-458C-B66A-FBE45EE4B3F2}"/>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ar-SA"/>
              <a:t>انقر لتحرير أنماط نص الشكل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p>
        </p:txBody>
      </p:sp>
      <p:sp>
        <p:nvSpPr>
          <p:cNvPr id="4" name="عنصر نائب للنص 3">
            <a:extLst>
              <a:ext uri="{FF2B5EF4-FFF2-40B4-BE49-F238E27FC236}">
                <a16:creationId xmlns:a16="http://schemas.microsoft.com/office/drawing/2014/main" id="{F0AE0C1C-44CB-4F78-8304-3340C1057C3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ar-SA"/>
              <a:t>انقر لتحرير أنماط نص الشكل الرئيسي</a:t>
            </a:r>
          </a:p>
        </p:txBody>
      </p:sp>
      <p:sp>
        <p:nvSpPr>
          <p:cNvPr id="5" name="عنصر نائب للتاريخ 4">
            <a:extLst>
              <a:ext uri="{FF2B5EF4-FFF2-40B4-BE49-F238E27FC236}">
                <a16:creationId xmlns:a16="http://schemas.microsoft.com/office/drawing/2014/main" id="{5C122B79-9292-4144-9FC3-67C19C86D532}"/>
              </a:ext>
            </a:extLst>
          </p:cNvPr>
          <p:cNvSpPr>
            <a:spLocks noGrp="1"/>
          </p:cNvSpPr>
          <p:nvPr>
            <p:ph type="dt" sz="half" idx="10"/>
          </p:nvPr>
        </p:nvSpPr>
        <p:spPr/>
        <p:txBody>
          <a:bodyPr/>
          <a:lstStyle/>
          <a:p>
            <a:fld id="{4EF79B39-C609-4154-A924-F01A6BE128EC}" type="datetimeFigureOut">
              <a:rPr lang="ar-SA" smtClean="0"/>
              <a:t>10/03/44</a:t>
            </a:fld>
            <a:endParaRPr lang="ar-SA"/>
          </a:p>
        </p:txBody>
      </p:sp>
      <p:sp>
        <p:nvSpPr>
          <p:cNvPr id="6" name="عنصر نائب للتذييل 5">
            <a:extLst>
              <a:ext uri="{FF2B5EF4-FFF2-40B4-BE49-F238E27FC236}">
                <a16:creationId xmlns:a16="http://schemas.microsoft.com/office/drawing/2014/main" id="{88E68E21-3870-469E-BB03-B05C418EC626}"/>
              </a:ext>
            </a:extLst>
          </p:cNvPr>
          <p:cNvSpPr>
            <a:spLocks noGrp="1"/>
          </p:cNvSpPr>
          <p:nvPr>
            <p:ph type="ftr" sz="quarter" idx="11"/>
          </p:nvPr>
        </p:nvSpPr>
        <p:spPr/>
        <p:txBody>
          <a:bodyPr/>
          <a:lstStyle/>
          <a:p>
            <a:endParaRPr lang="ar-SA"/>
          </a:p>
        </p:txBody>
      </p:sp>
      <p:sp>
        <p:nvSpPr>
          <p:cNvPr id="7" name="عنصر نائب لرقم الشريحة 6">
            <a:extLst>
              <a:ext uri="{FF2B5EF4-FFF2-40B4-BE49-F238E27FC236}">
                <a16:creationId xmlns:a16="http://schemas.microsoft.com/office/drawing/2014/main" id="{3824C069-07F1-449E-A1F8-F2E721AF6E10}"/>
              </a:ext>
            </a:extLst>
          </p:cNvPr>
          <p:cNvSpPr>
            <a:spLocks noGrp="1"/>
          </p:cNvSpPr>
          <p:nvPr>
            <p:ph type="sldNum" sz="quarter" idx="12"/>
          </p:nvPr>
        </p:nvSpPr>
        <p:spPr/>
        <p:txBody>
          <a:bodyPr/>
          <a:lstStyle/>
          <a:p>
            <a:fld id="{7108362F-7FC3-4A96-8194-45D048FC61DC}" type="slidenum">
              <a:rPr lang="ar-SA" smtClean="0"/>
              <a:t>‹#›</a:t>
            </a:fld>
            <a:endParaRPr lang="ar-SA"/>
          </a:p>
        </p:txBody>
      </p:sp>
    </p:spTree>
    <p:extLst>
      <p:ext uri="{BB962C8B-B14F-4D97-AF65-F5344CB8AC3E}">
        <p14:creationId xmlns:p14="http://schemas.microsoft.com/office/powerpoint/2010/main" val="6998038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صورة مع تسمية توضيحية">
    <p:spTree>
      <p:nvGrpSpPr>
        <p:cNvPr id="1" name=""/>
        <p:cNvGrpSpPr/>
        <p:nvPr/>
      </p:nvGrpSpPr>
      <p:grpSpPr>
        <a:xfrm>
          <a:off x="0" y="0"/>
          <a:ext cx="0" cy="0"/>
          <a:chOff x="0" y="0"/>
          <a:chExt cx="0" cy="0"/>
        </a:xfrm>
      </p:grpSpPr>
      <p:sp>
        <p:nvSpPr>
          <p:cNvPr id="2" name="عنوان 1">
            <a:extLst>
              <a:ext uri="{FF2B5EF4-FFF2-40B4-BE49-F238E27FC236}">
                <a16:creationId xmlns:a16="http://schemas.microsoft.com/office/drawing/2014/main" id="{6911DDDB-DE39-4E6E-866E-60793815E7D6}"/>
              </a:ext>
            </a:extLst>
          </p:cNvPr>
          <p:cNvSpPr>
            <a:spLocks noGrp="1"/>
          </p:cNvSpPr>
          <p:nvPr>
            <p:ph type="title"/>
          </p:nvPr>
        </p:nvSpPr>
        <p:spPr>
          <a:xfrm>
            <a:off x="839788" y="457200"/>
            <a:ext cx="3932237" cy="1600200"/>
          </a:xfrm>
        </p:spPr>
        <p:txBody>
          <a:bodyPr anchor="b"/>
          <a:lstStyle>
            <a:lvl1pPr>
              <a:defRPr sz="3200"/>
            </a:lvl1pPr>
          </a:lstStyle>
          <a:p>
            <a:r>
              <a:rPr lang="ar-SA"/>
              <a:t>انقر لتحرير نمط عنوان الشكل الرئيسي</a:t>
            </a:r>
          </a:p>
        </p:txBody>
      </p:sp>
      <p:sp>
        <p:nvSpPr>
          <p:cNvPr id="3" name="عنصر نائب للصورة 2">
            <a:extLst>
              <a:ext uri="{FF2B5EF4-FFF2-40B4-BE49-F238E27FC236}">
                <a16:creationId xmlns:a16="http://schemas.microsoft.com/office/drawing/2014/main" id="{18154117-8811-4998-AE9E-80B837F14B62}"/>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ar-SA"/>
          </a:p>
        </p:txBody>
      </p:sp>
      <p:sp>
        <p:nvSpPr>
          <p:cNvPr id="4" name="عنصر نائب للنص 3">
            <a:extLst>
              <a:ext uri="{FF2B5EF4-FFF2-40B4-BE49-F238E27FC236}">
                <a16:creationId xmlns:a16="http://schemas.microsoft.com/office/drawing/2014/main" id="{22D67FC8-549F-4BAC-930F-6D6353C094E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ar-SA"/>
              <a:t>انقر لتحرير أنماط نص الشكل الرئيسي</a:t>
            </a:r>
          </a:p>
        </p:txBody>
      </p:sp>
      <p:sp>
        <p:nvSpPr>
          <p:cNvPr id="5" name="عنصر نائب للتاريخ 4">
            <a:extLst>
              <a:ext uri="{FF2B5EF4-FFF2-40B4-BE49-F238E27FC236}">
                <a16:creationId xmlns:a16="http://schemas.microsoft.com/office/drawing/2014/main" id="{D35E96E9-0BA6-4EE8-AC16-62403C77934C}"/>
              </a:ext>
            </a:extLst>
          </p:cNvPr>
          <p:cNvSpPr>
            <a:spLocks noGrp="1"/>
          </p:cNvSpPr>
          <p:nvPr>
            <p:ph type="dt" sz="half" idx="10"/>
          </p:nvPr>
        </p:nvSpPr>
        <p:spPr/>
        <p:txBody>
          <a:bodyPr/>
          <a:lstStyle/>
          <a:p>
            <a:fld id="{4EF79B39-C609-4154-A924-F01A6BE128EC}" type="datetimeFigureOut">
              <a:rPr lang="ar-SA" smtClean="0"/>
              <a:t>10/03/44</a:t>
            </a:fld>
            <a:endParaRPr lang="ar-SA"/>
          </a:p>
        </p:txBody>
      </p:sp>
      <p:sp>
        <p:nvSpPr>
          <p:cNvPr id="6" name="عنصر نائب للتذييل 5">
            <a:extLst>
              <a:ext uri="{FF2B5EF4-FFF2-40B4-BE49-F238E27FC236}">
                <a16:creationId xmlns:a16="http://schemas.microsoft.com/office/drawing/2014/main" id="{5CF4C736-3267-45F6-BEC3-6FF7828F0394}"/>
              </a:ext>
            </a:extLst>
          </p:cNvPr>
          <p:cNvSpPr>
            <a:spLocks noGrp="1"/>
          </p:cNvSpPr>
          <p:nvPr>
            <p:ph type="ftr" sz="quarter" idx="11"/>
          </p:nvPr>
        </p:nvSpPr>
        <p:spPr/>
        <p:txBody>
          <a:bodyPr/>
          <a:lstStyle/>
          <a:p>
            <a:endParaRPr lang="ar-SA"/>
          </a:p>
        </p:txBody>
      </p:sp>
      <p:sp>
        <p:nvSpPr>
          <p:cNvPr id="7" name="عنصر نائب لرقم الشريحة 6">
            <a:extLst>
              <a:ext uri="{FF2B5EF4-FFF2-40B4-BE49-F238E27FC236}">
                <a16:creationId xmlns:a16="http://schemas.microsoft.com/office/drawing/2014/main" id="{48202B18-83FC-4DDA-BDD0-7582CDDB03F6}"/>
              </a:ext>
            </a:extLst>
          </p:cNvPr>
          <p:cNvSpPr>
            <a:spLocks noGrp="1"/>
          </p:cNvSpPr>
          <p:nvPr>
            <p:ph type="sldNum" sz="quarter" idx="12"/>
          </p:nvPr>
        </p:nvSpPr>
        <p:spPr/>
        <p:txBody>
          <a:bodyPr/>
          <a:lstStyle/>
          <a:p>
            <a:fld id="{7108362F-7FC3-4A96-8194-45D048FC61DC}" type="slidenum">
              <a:rPr lang="ar-SA" smtClean="0"/>
              <a:t>‹#›</a:t>
            </a:fld>
            <a:endParaRPr lang="ar-SA"/>
          </a:p>
        </p:txBody>
      </p:sp>
    </p:spTree>
    <p:extLst>
      <p:ext uri="{BB962C8B-B14F-4D97-AF65-F5344CB8AC3E}">
        <p14:creationId xmlns:p14="http://schemas.microsoft.com/office/powerpoint/2010/main" val="29285323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عنصر نائب للعنوان 1">
            <a:extLst>
              <a:ext uri="{FF2B5EF4-FFF2-40B4-BE49-F238E27FC236}">
                <a16:creationId xmlns:a16="http://schemas.microsoft.com/office/drawing/2014/main" id="{A24CE7F0-04AF-4C6C-881C-80FF30C8AA29}"/>
              </a:ext>
            </a:extLst>
          </p:cNvPr>
          <p:cNvSpPr>
            <a:spLocks noGrp="1"/>
          </p:cNvSpPr>
          <p:nvPr>
            <p:ph type="title"/>
          </p:nvPr>
        </p:nvSpPr>
        <p:spPr>
          <a:xfrm>
            <a:off x="838200" y="365125"/>
            <a:ext cx="10515600" cy="1325563"/>
          </a:xfrm>
          <a:prstGeom prst="rect">
            <a:avLst/>
          </a:prstGeom>
        </p:spPr>
        <p:txBody>
          <a:bodyPr vert="horz" lIns="91440" tIns="45720" rIns="91440" bIns="45720" rtlCol="1" anchor="ctr">
            <a:normAutofit/>
          </a:bodyPr>
          <a:lstStyle/>
          <a:p>
            <a:r>
              <a:rPr lang="ar-SA"/>
              <a:t>انقر لتحرير نمط عنوان الشكل الرئيسي</a:t>
            </a:r>
          </a:p>
        </p:txBody>
      </p:sp>
      <p:sp>
        <p:nvSpPr>
          <p:cNvPr id="3" name="عنصر نائب للنص 2">
            <a:extLst>
              <a:ext uri="{FF2B5EF4-FFF2-40B4-BE49-F238E27FC236}">
                <a16:creationId xmlns:a16="http://schemas.microsoft.com/office/drawing/2014/main" id="{A018FB9B-AF2D-486B-8185-FCBF721609F7}"/>
              </a:ext>
            </a:extLst>
          </p:cNvPr>
          <p:cNvSpPr>
            <a:spLocks noGrp="1"/>
          </p:cNvSpPr>
          <p:nvPr>
            <p:ph type="body" idx="1"/>
          </p:nvPr>
        </p:nvSpPr>
        <p:spPr>
          <a:xfrm>
            <a:off x="838200" y="1825625"/>
            <a:ext cx="10515600" cy="4351338"/>
          </a:xfrm>
          <a:prstGeom prst="rect">
            <a:avLst/>
          </a:prstGeom>
        </p:spPr>
        <p:txBody>
          <a:bodyPr vert="horz" lIns="91440" tIns="45720" rIns="91440" bIns="45720" rtlCol="1">
            <a:normAutofit/>
          </a:bodyPr>
          <a:lstStyle/>
          <a:p>
            <a:pPr lvl="0"/>
            <a:r>
              <a:rPr lang="ar-SA"/>
              <a:t>انقر لتحرير أنماط نص الشكل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p>
        </p:txBody>
      </p:sp>
      <p:sp>
        <p:nvSpPr>
          <p:cNvPr id="4" name="عنصر نائب للتاريخ 3">
            <a:extLst>
              <a:ext uri="{FF2B5EF4-FFF2-40B4-BE49-F238E27FC236}">
                <a16:creationId xmlns:a16="http://schemas.microsoft.com/office/drawing/2014/main" id="{EA85C854-6DAE-4E23-914B-41A882AECFC9}"/>
              </a:ext>
            </a:extLst>
          </p:cNvPr>
          <p:cNvSpPr>
            <a:spLocks noGrp="1"/>
          </p:cNvSpPr>
          <p:nvPr>
            <p:ph type="dt" sz="half" idx="2"/>
          </p:nvPr>
        </p:nvSpPr>
        <p:spPr>
          <a:xfrm>
            <a:off x="8610600" y="6356350"/>
            <a:ext cx="2743200" cy="365125"/>
          </a:xfrm>
          <a:prstGeom prst="rect">
            <a:avLst/>
          </a:prstGeom>
        </p:spPr>
        <p:txBody>
          <a:bodyPr vert="horz" lIns="91440" tIns="45720" rIns="91440" bIns="45720" rtlCol="1" anchor="ctr"/>
          <a:lstStyle>
            <a:lvl1pPr algn="r">
              <a:defRPr sz="1200">
                <a:solidFill>
                  <a:schemeClr val="tx1">
                    <a:tint val="75000"/>
                  </a:schemeClr>
                </a:solidFill>
              </a:defRPr>
            </a:lvl1pPr>
          </a:lstStyle>
          <a:p>
            <a:fld id="{4EF79B39-C609-4154-A924-F01A6BE128EC}" type="datetimeFigureOut">
              <a:rPr lang="ar-SA" smtClean="0"/>
              <a:t>10/03/44</a:t>
            </a:fld>
            <a:endParaRPr lang="ar-SA"/>
          </a:p>
        </p:txBody>
      </p:sp>
      <p:sp>
        <p:nvSpPr>
          <p:cNvPr id="5" name="عنصر نائب للتذييل 4">
            <a:extLst>
              <a:ext uri="{FF2B5EF4-FFF2-40B4-BE49-F238E27FC236}">
                <a16:creationId xmlns:a16="http://schemas.microsoft.com/office/drawing/2014/main" id="{2E18AAD0-3F2F-47F8-80B3-6D9703815776}"/>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1" anchor="ctr"/>
          <a:lstStyle>
            <a:lvl1pPr algn="ctr">
              <a:defRPr sz="1200">
                <a:solidFill>
                  <a:schemeClr val="tx1">
                    <a:tint val="75000"/>
                  </a:schemeClr>
                </a:solidFill>
              </a:defRPr>
            </a:lvl1pPr>
          </a:lstStyle>
          <a:p>
            <a:endParaRPr lang="ar-SA"/>
          </a:p>
        </p:txBody>
      </p:sp>
      <p:sp>
        <p:nvSpPr>
          <p:cNvPr id="6" name="عنصر نائب لرقم الشريحة 5">
            <a:extLst>
              <a:ext uri="{FF2B5EF4-FFF2-40B4-BE49-F238E27FC236}">
                <a16:creationId xmlns:a16="http://schemas.microsoft.com/office/drawing/2014/main" id="{60A4FD08-F7DD-4ECA-8F67-FF897A7FB80B}"/>
              </a:ext>
            </a:extLst>
          </p:cNvPr>
          <p:cNvSpPr>
            <a:spLocks noGrp="1"/>
          </p:cNvSpPr>
          <p:nvPr>
            <p:ph type="sldNum" sz="quarter" idx="4"/>
          </p:nvPr>
        </p:nvSpPr>
        <p:spPr>
          <a:xfrm>
            <a:off x="838200" y="6356350"/>
            <a:ext cx="2743200" cy="365125"/>
          </a:xfrm>
          <a:prstGeom prst="rect">
            <a:avLst/>
          </a:prstGeom>
        </p:spPr>
        <p:txBody>
          <a:bodyPr vert="horz" lIns="91440" tIns="45720" rIns="91440" bIns="45720" rtlCol="1" anchor="ctr"/>
          <a:lstStyle>
            <a:lvl1pPr algn="l">
              <a:defRPr sz="1200">
                <a:solidFill>
                  <a:schemeClr val="tx1">
                    <a:tint val="75000"/>
                  </a:schemeClr>
                </a:solidFill>
              </a:defRPr>
            </a:lvl1pPr>
          </a:lstStyle>
          <a:p>
            <a:fld id="{7108362F-7FC3-4A96-8194-45D048FC61DC}" type="slidenum">
              <a:rPr lang="ar-SA" smtClean="0"/>
              <a:t>‹#›</a:t>
            </a:fld>
            <a:endParaRPr lang="ar-SA"/>
          </a:p>
        </p:txBody>
      </p:sp>
    </p:spTree>
    <p:extLst>
      <p:ext uri="{BB962C8B-B14F-4D97-AF65-F5344CB8AC3E}">
        <p14:creationId xmlns:p14="http://schemas.microsoft.com/office/powerpoint/2010/main" val="24848943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r" defTabSz="914400" rtl="1"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r" defTabSz="914400" rtl="1"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r" defTabSz="914400" rtl="1"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r" defTabSz="914400" rtl="1"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ar-SA"/>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fif"/><Relationship Id="rId2" Type="http://schemas.openxmlformats.org/officeDocument/2006/relationships/image" Target="../media/image1.jfif"/><Relationship Id="rId1" Type="http://schemas.openxmlformats.org/officeDocument/2006/relationships/slideLayout" Target="../slideLayouts/slideLayout1.xml"/><Relationship Id="rId4" Type="http://schemas.openxmlformats.org/officeDocument/2006/relationships/image" Target="../media/image3.jfif"/></Relationships>
</file>

<file path=ppt/slides/_rels/slide2.xml.rels><?xml version="1.0" encoding="UTF-8" standalone="yes"?>
<Relationships xmlns="http://schemas.openxmlformats.org/package/2006/relationships"><Relationship Id="rId2" Type="http://schemas.openxmlformats.org/officeDocument/2006/relationships/image" Target="../media/image1.jfif"/><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1.jfif"/><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1.jfif"/><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1.jfif"/><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jfif"/><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1.jfif"/><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صورة 4">
            <a:extLst>
              <a:ext uri="{FF2B5EF4-FFF2-40B4-BE49-F238E27FC236}">
                <a16:creationId xmlns:a16="http://schemas.microsoft.com/office/drawing/2014/main" id="{7EC9A6D8-AEBD-45D0-8057-0758794187A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477000"/>
          </a:xfrm>
          <a:prstGeom prst="rect">
            <a:avLst/>
          </a:prstGeom>
        </p:spPr>
      </p:pic>
      <p:sp>
        <p:nvSpPr>
          <p:cNvPr id="2" name="مربع نص 1">
            <a:extLst>
              <a:ext uri="{FF2B5EF4-FFF2-40B4-BE49-F238E27FC236}">
                <a16:creationId xmlns:a16="http://schemas.microsoft.com/office/drawing/2014/main" id="{69B55A63-99C5-4B4C-BC3D-FBA7455F51E7}"/>
              </a:ext>
            </a:extLst>
          </p:cNvPr>
          <p:cNvSpPr txBox="1"/>
          <p:nvPr/>
        </p:nvSpPr>
        <p:spPr>
          <a:xfrm>
            <a:off x="2882538" y="1610906"/>
            <a:ext cx="5251268" cy="2062103"/>
          </a:xfrm>
          <a:prstGeom prst="rect">
            <a:avLst/>
          </a:prstGeom>
          <a:noFill/>
        </p:spPr>
        <p:txBody>
          <a:bodyPr wrap="square" rtlCol="1">
            <a:spAutoFit/>
          </a:bodyPr>
          <a:lstStyle/>
          <a:p>
            <a:pPr algn="ctr"/>
            <a:r>
              <a:rPr lang="ar-SA" sz="3200" b="1" dirty="0">
                <a:solidFill>
                  <a:schemeClr val="bg1"/>
                </a:solidFill>
                <a:cs typeface="Akhbar MT" pitchFamily="2" charset="-78"/>
              </a:rPr>
              <a:t>أسبوع الفضاء 2022 ( الفضاء والاستدامة )</a:t>
            </a:r>
          </a:p>
          <a:p>
            <a:pPr algn="ctr"/>
            <a:r>
              <a:rPr lang="ar-SA" sz="3200" b="1" dirty="0">
                <a:solidFill>
                  <a:schemeClr val="bg1"/>
                </a:solidFill>
                <a:cs typeface="Akhbar MT" pitchFamily="2" charset="-78"/>
              </a:rPr>
              <a:t>مدرسة حليمة السعدية الابتدائية </a:t>
            </a:r>
          </a:p>
          <a:p>
            <a:pPr algn="ctr"/>
            <a:r>
              <a:rPr lang="ar-SA" sz="3200" b="1" dirty="0">
                <a:solidFill>
                  <a:schemeClr val="bg1"/>
                </a:solidFill>
                <a:cs typeface="Akhbar MT" pitchFamily="2" charset="-78"/>
              </a:rPr>
              <a:t>مديرة المدرسة /حنان </a:t>
            </a:r>
            <a:r>
              <a:rPr lang="ar-SA" sz="3200" b="1" dirty="0" err="1">
                <a:solidFill>
                  <a:schemeClr val="bg1"/>
                </a:solidFill>
                <a:cs typeface="Akhbar MT" pitchFamily="2" charset="-78"/>
              </a:rPr>
              <a:t>باشماخ</a:t>
            </a:r>
            <a:endParaRPr lang="ar-SA" sz="3200" b="1" dirty="0">
              <a:solidFill>
                <a:schemeClr val="bg1"/>
              </a:solidFill>
              <a:cs typeface="Akhbar MT" pitchFamily="2" charset="-78"/>
            </a:endParaRPr>
          </a:p>
          <a:p>
            <a:pPr algn="ctr"/>
            <a:r>
              <a:rPr lang="ar-SA" sz="3200" b="1" dirty="0">
                <a:solidFill>
                  <a:schemeClr val="bg1"/>
                </a:solidFill>
                <a:cs typeface="Akhbar MT" pitchFamily="2" charset="-78"/>
              </a:rPr>
              <a:t>رائدة النشاط / عفاف اللهيبي</a:t>
            </a:r>
          </a:p>
        </p:txBody>
      </p:sp>
      <p:pic>
        <p:nvPicPr>
          <p:cNvPr id="4" name="صورة 3">
            <a:extLst>
              <a:ext uri="{FF2B5EF4-FFF2-40B4-BE49-F238E27FC236}">
                <a16:creationId xmlns:a16="http://schemas.microsoft.com/office/drawing/2014/main" id="{48C7AC97-E20E-4F1D-9EE5-5013300859A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728653" y="878101"/>
            <a:ext cx="1419496" cy="1465610"/>
          </a:xfrm>
          <a:prstGeom prst="rect">
            <a:avLst/>
          </a:prstGeom>
        </p:spPr>
      </p:pic>
      <p:pic>
        <p:nvPicPr>
          <p:cNvPr id="7" name="صورة 6">
            <a:extLst>
              <a:ext uri="{FF2B5EF4-FFF2-40B4-BE49-F238E27FC236}">
                <a16:creationId xmlns:a16="http://schemas.microsoft.com/office/drawing/2014/main" id="{809C1DE4-162F-4A78-907A-744A67C42B2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728653" y="2389414"/>
            <a:ext cx="1846216" cy="1512656"/>
          </a:xfrm>
          <a:prstGeom prst="rect">
            <a:avLst/>
          </a:prstGeom>
          <a:ln>
            <a:noFill/>
          </a:ln>
          <a:effectLst>
            <a:outerShdw blurRad="190500" algn="tl" rotWithShape="0">
              <a:srgbClr val="000000">
                <a:alpha val="70000"/>
              </a:srgbClr>
            </a:outerShdw>
          </a:effectLst>
        </p:spPr>
      </p:pic>
    </p:spTree>
    <p:extLst>
      <p:ext uri="{BB962C8B-B14F-4D97-AF65-F5344CB8AC3E}">
        <p14:creationId xmlns:p14="http://schemas.microsoft.com/office/powerpoint/2010/main" val="169156398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صورة 4">
            <a:extLst>
              <a:ext uri="{FF2B5EF4-FFF2-40B4-BE49-F238E27FC236}">
                <a16:creationId xmlns:a16="http://schemas.microsoft.com/office/drawing/2014/main" id="{7EC9A6D8-AEBD-45D0-8057-0758794187A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0"/>
            <a:ext cx="12192000" cy="6477000"/>
          </a:xfrm>
          <a:prstGeom prst="rect">
            <a:avLst/>
          </a:prstGeom>
        </p:spPr>
      </p:pic>
      <p:sp>
        <p:nvSpPr>
          <p:cNvPr id="6" name="مربع نص 5">
            <a:extLst>
              <a:ext uri="{FF2B5EF4-FFF2-40B4-BE49-F238E27FC236}">
                <a16:creationId xmlns:a16="http://schemas.microsoft.com/office/drawing/2014/main" id="{5858369D-91A6-428D-84AE-7B64F155CDBE}"/>
              </a:ext>
            </a:extLst>
          </p:cNvPr>
          <p:cNvSpPr txBox="1"/>
          <p:nvPr/>
        </p:nvSpPr>
        <p:spPr>
          <a:xfrm>
            <a:off x="130629" y="1243148"/>
            <a:ext cx="8412480" cy="2062103"/>
          </a:xfrm>
          <a:prstGeom prst="rect">
            <a:avLst/>
          </a:prstGeom>
          <a:noFill/>
        </p:spPr>
        <p:txBody>
          <a:bodyPr wrap="square" rtlCol="1">
            <a:spAutoFit/>
          </a:bodyPr>
          <a:lstStyle/>
          <a:p>
            <a:pPr algn="ctr"/>
            <a:r>
              <a:rPr lang="ar-SA" sz="3200" b="1" dirty="0">
                <a:solidFill>
                  <a:schemeClr val="bg1"/>
                </a:solidFill>
              </a:rPr>
              <a:t>يُعد أسبوع الفضاء العالمي (</a:t>
            </a:r>
            <a:r>
              <a:rPr lang="en-US" sz="3200" b="1" dirty="0">
                <a:solidFill>
                  <a:schemeClr val="bg1"/>
                </a:solidFill>
              </a:rPr>
              <a:t>World Space Week) </a:t>
            </a:r>
            <a:r>
              <a:rPr lang="ar-SA" sz="3200" b="1" dirty="0">
                <a:solidFill>
                  <a:schemeClr val="bg1"/>
                </a:solidFill>
              </a:rPr>
              <a:t> </a:t>
            </a:r>
            <a:r>
              <a:rPr lang="ar-SA" sz="3200" b="1" dirty="0" err="1">
                <a:solidFill>
                  <a:schemeClr val="bg1"/>
                </a:solidFill>
              </a:rPr>
              <a:t>إحتفالا</a:t>
            </a:r>
            <a:r>
              <a:rPr lang="ar-SA" sz="3200" b="1" dirty="0">
                <a:solidFill>
                  <a:schemeClr val="bg1"/>
                </a:solidFill>
              </a:rPr>
              <a:t> دوليا لدور علوم وتكنولوجيا الفضاء في تحسين وضع الإنسان، واحتفالا بالمدى الذي وصل إليه العلم، واستكشافه العجائب التي تكمن وراء الغلاف الجوي.</a:t>
            </a:r>
            <a:endParaRPr lang="ar-SA" sz="3200" dirty="0">
              <a:solidFill>
                <a:schemeClr val="bg1"/>
              </a:solidFill>
            </a:endParaRPr>
          </a:p>
        </p:txBody>
      </p:sp>
    </p:spTree>
    <p:extLst>
      <p:ext uri="{BB962C8B-B14F-4D97-AF65-F5344CB8AC3E}">
        <p14:creationId xmlns:p14="http://schemas.microsoft.com/office/powerpoint/2010/main" val="179876067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صورة 4">
            <a:extLst>
              <a:ext uri="{FF2B5EF4-FFF2-40B4-BE49-F238E27FC236}">
                <a16:creationId xmlns:a16="http://schemas.microsoft.com/office/drawing/2014/main" id="{7EC9A6D8-AEBD-45D0-8057-0758794187A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0"/>
            <a:ext cx="12192000" cy="6477000"/>
          </a:xfrm>
          <a:prstGeom prst="rect">
            <a:avLst/>
          </a:prstGeom>
        </p:spPr>
      </p:pic>
      <p:sp>
        <p:nvSpPr>
          <p:cNvPr id="2" name="مستطيل 1">
            <a:extLst>
              <a:ext uri="{FF2B5EF4-FFF2-40B4-BE49-F238E27FC236}">
                <a16:creationId xmlns:a16="http://schemas.microsoft.com/office/drawing/2014/main" id="{6B222CE6-46B1-4DC3-9314-21928D1DE7F8}"/>
              </a:ext>
            </a:extLst>
          </p:cNvPr>
          <p:cNvSpPr/>
          <p:nvPr/>
        </p:nvSpPr>
        <p:spPr>
          <a:xfrm>
            <a:off x="1254035" y="114275"/>
            <a:ext cx="6622868" cy="5632311"/>
          </a:xfrm>
          <a:prstGeom prst="rect">
            <a:avLst/>
          </a:prstGeom>
        </p:spPr>
        <p:txBody>
          <a:bodyPr wrap="square">
            <a:spAutoFit/>
          </a:bodyPr>
          <a:lstStyle/>
          <a:p>
            <a:pPr algn="ctr"/>
            <a:r>
              <a:rPr lang="ar-SA" sz="3600" b="1" dirty="0">
                <a:solidFill>
                  <a:schemeClr val="bg1"/>
                </a:solidFill>
              </a:rPr>
              <a:t>موعد الأسبوع العالمي للفضاء</a:t>
            </a:r>
          </a:p>
          <a:p>
            <a:pPr algn="ctr"/>
            <a:r>
              <a:rPr lang="ar-SA" sz="3600" b="1" dirty="0">
                <a:solidFill>
                  <a:schemeClr val="bg1"/>
                </a:solidFill>
              </a:rPr>
              <a:t>أقرت الجمعية العامة للأمم المتحدة الأسبوع العالمي للفضاء عام 1999، ليحتفل العالم بمساهمات علوم وتكنولوجيا الفضاء في الفترة من 4 إلى 10 تشرين أول/أكتوبر من كل عام، ويبدأ الأسبوع العالمي للفضاء لعام 2022 يوم الثلاثاء (4 أكتوبر) وحتى يوم الإثنين (10 أكتوبر).</a:t>
            </a:r>
          </a:p>
          <a:p>
            <a:pPr algn="ctr"/>
            <a:endParaRPr lang="ar-SA" sz="3600" dirty="0">
              <a:solidFill>
                <a:schemeClr val="bg1"/>
              </a:solidFill>
            </a:endParaRPr>
          </a:p>
          <a:p>
            <a:pPr algn="ctr"/>
            <a:r>
              <a:rPr lang="ar-SA" sz="3600" dirty="0">
                <a:solidFill>
                  <a:schemeClr val="bg1"/>
                </a:solidFill>
              </a:rPr>
              <a:t> </a:t>
            </a:r>
          </a:p>
        </p:txBody>
      </p:sp>
    </p:spTree>
    <p:extLst>
      <p:ext uri="{BB962C8B-B14F-4D97-AF65-F5344CB8AC3E}">
        <p14:creationId xmlns:p14="http://schemas.microsoft.com/office/powerpoint/2010/main" val="155306115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صورة 4">
            <a:extLst>
              <a:ext uri="{FF2B5EF4-FFF2-40B4-BE49-F238E27FC236}">
                <a16:creationId xmlns:a16="http://schemas.microsoft.com/office/drawing/2014/main" id="{7EC9A6D8-AEBD-45D0-8057-0758794187A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30629"/>
            <a:ext cx="12192000" cy="6607629"/>
          </a:xfrm>
          <a:prstGeom prst="rect">
            <a:avLst/>
          </a:prstGeom>
        </p:spPr>
      </p:pic>
      <p:sp>
        <p:nvSpPr>
          <p:cNvPr id="2" name="مستطيل 1">
            <a:extLst>
              <a:ext uri="{FF2B5EF4-FFF2-40B4-BE49-F238E27FC236}">
                <a16:creationId xmlns:a16="http://schemas.microsoft.com/office/drawing/2014/main" id="{9174A71E-D032-4A61-AC4E-F5F7CCF9BD2A}"/>
              </a:ext>
            </a:extLst>
          </p:cNvPr>
          <p:cNvSpPr/>
          <p:nvPr/>
        </p:nvSpPr>
        <p:spPr>
          <a:xfrm>
            <a:off x="1088571" y="189974"/>
            <a:ext cx="6096000" cy="4524315"/>
          </a:xfrm>
          <a:prstGeom prst="rect">
            <a:avLst/>
          </a:prstGeom>
        </p:spPr>
        <p:txBody>
          <a:bodyPr>
            <a:spAutoFit/>
          </a:bodyPr>
          <a:lstStyle/>
          <a:p>
            <a:pPr algn="ctr"/>
            <a:r>
              <a:rPr lang="ar-SA" u="sng" dirty="0"/>
              <a:t>و </a:t>
            </a:r>
            <a:r>
              <a:rPr lang="ar-SA" sz="2400" b="1" u="sng" dirty="0">
                <a:solidFill>
                  <a:schemeClr val="bg1"/>
                </a:solidFill>
              </a:rPr>
              <a:t>تم اختيار هذه التواريخ تخليدا لذكرى حدثين هامين، وهما</a:t>
            </a:r>
            <a:r>
              <a:rPr lang="ar-SA" sz="2400" b="1" dirty="0">
                <a:solidFill>
                  <a:schemeClr val="bg1"/>
                </a:solidFill>
              </a:rPr>
              <a:t>:</a:t>
            </a:r>
          </a:p>
          <a:p>
            <a:pPr algn="ctr"/>
            <a:endParaRPr lang="ar-SA" sz="2400" b="1" dirty="0">
              <a:solidFill>
                <a:schemeClr val="bg1"/>
              </a:solidFill>
            </a:endParaRPr>
          </a:p>
          <a:p>
            <a:pPr algn="ctr"/>
            <a:r>
              <a:rPr lang="ar-SA" sz="2400" b="1" dirty="0">
                <a:solidFill>
                  <a:schemeClr val="bg1"/>
                </a:solidFill>
              </a:rPr>
              <a:t>الحدث الأول (4 أكتوبر 1957): إطلاق أول قمر اصطناعي من صنع الإنسان (سبوتنيك 1)، ما فتح الطريق </a:t>
            </a:r>
            <a:r>
              <a:rPr lang="ar-SA" sz="2400" b="1" dirty="0" err="1">
                <a:solidFill>
                  <a:schemeClr val="bg1"/>
                </a:solidFill>
              </a:rPr>
              <a:t>لإستكشاف</a:t>
            </a:r>
            <a:r>
              <a:rPr lang="ar-SA" sz="2400" b="1" dirty="0">
                <a:solidFill>
                  <a:schemeClr val="bg1"/>
                </a:solidFill>
              </a:rPr>
              <a:t> الفضاء.</a:t>
            </a:r>
          </a:p>
          <a:p>
            <a:pPr algn="ctr"/>
            <a:r>
              <a:rPr lang="ar-SA" sz="2400" b="1" dirty="0">
                <a:solidFill>
                  <a:schemeClr val="bg1"/>
                </a:solidFill>
              </a:rPr>
              <a:t>الحدث الثاني (10 أكتوبر 1967): دخول معاهدة "كارتا ماجنا (الميثاق الأعظم) المتعلقة بالفضاء " حيز التنفيذ، وهي الصك الأساسي للقانون الدولي للفضاء الذي يُعرف رسميا باسم معاهدة المبادئ المنظمة لأنشطة الدول في ميدان استكشاف واستخدام الفضاء الخارجي، بما في ذلك القمر والأجرام السماوية الأخرى.</a:t>
            </a:r>
          </a:p>
          <a:p>
            <a:pPr algn="ctr"/>
            <a:r>
              <a:rPr lang="ar-SA" sz="2400" b="1" dirty="0">
                <a:solidFill>
                  <a:schemeClr val="bg1"/>
                </a:solidFill>
              </a:rPr>
              <a:t> </a:t>
            </a:r>
          </a:p>
        </p:txBody>
      </p:sp>
    </p:spTree>
    <p:extLst>
      <p:ext uri="{BB962C8B-B14F-4D97-AF65-F5344CB8AC3E}">
        <p14:creationId xmlns:p14="http://schemas.microsoft.com/office/powerpoint/2010/main" val="87735578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صورة 4">
            <a:extLst>
              <a:ext uri="{FF2B5EF4-FFF2-40B4-BE49-F238E27FC236}">
                <a16:creationId xmlns:a16="http://schemas.microsoft.com/office/drawing/2014/main" id="{7EC9A6D8-AEBD-45D0-8057-0758794187A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477000"/>
          </a:xfrm>
          <a:prstGeom prst="rect">
            <a:avLst/>
          </a:prstGeom>
        </p:spPr>
      </p:pic>
      <p:sp>
        <p:nvSpPr>
          <p:cNvPr id="2" name="مستطيل 1">
            <a:extLst>
              <a:ext uri="{FF2B5EF4-FFF2-40B4-BE49-F238E27FC236}">
                <a16:creationId xmlns:a16="http://schemas.microsoft.com/office/drawing/2014/main" id="{5EE45C12-BC12-4292-9494-342582009D8D}"/>
              </a:ext>
            </a:extLst>
          </p:cNvPr>
          <p:cNvSpPr/>
          <p:nvPr/>
        </p:nvSpPr>
        <p:spPr>
          <a:xfrm>
            <a:off x="1807029" y="381000"/>
            <a:ext cx="6096000" cy="4154984"/>
          </a:xfrm>
          <a:prstGeom prst="rect">
            <a:avLst/>
          </a:prstGeom>
        </p:spPr>
        <p:txBody>
          <a:bodyPr>
            <a:spAutoFit/>
          </a:bodyPr>
          <a:lstStyle/>
          <a:p>
            <a:pPr algn="ctr"/>
            <a:r>
              <a:rPr lang="ar-SA" sz="2400" b="1" dirty="0">
                <a:solidFill>
                  <a:schemeClr val="bg1"/>
                </a:solidFill>
              </a:rPr>
              <a:t>أهداف الأسبوع  العالمي للفضاء</a:t>
            </a:r>
          </a:p>
          <a:p>
            <a:pPr algn="ctr"/>
            <a:r>
              <a:rPr lang="ar-SA" sz="2400" b="1" dirty="0">
                <a:solidFill>
                  <a:schemeClr val="bg1"/>
                </a:solidFill>
              </a:rPr>
              <a:t>يهدف الأسبوع العالمي للفضاء إلى:</a:t>
            </a:r>
          </a:p>
          <a:p>
            <a:pPr algn="ctr"/>
            <a:endParaRPr lang="ar-SA" sz="2400" b="1" dirty="0">
              <a:solidFill>
                <a:schemeClr val="bg1"/>
              </a:solidFill>
            </a:endParaRPr>
          </a:p>
          <a:p>
            <a:pPr algn="ctr"/>
            <a:r>
              <a:rPr lang="ar-SA" sz="2400" b="1" dirty="0">
                <a:solidFill>
                  <a:schemeClr val="bg1"/>
                </a:solidFill>
              </a:rPr>
              <a:t>تثقيف الناس في جميع انحاء العالم حول الفوائد التي يتلقونها من الفضاء.</a:t>
            </a:r>
          </a:p>
          <a:p>
            <a:pPr algn="ctr"/>
            <a:r>
              <a:rPr lang="ar-SA" sz="2400" b="1" dirty="0">
                <a:solidFill>
                  <a:schemeClr val="bg1"/>
                </a:solidFill>
              </a:rPr>
              <a:t>التشجيع على زيادة استخدام الفضاء من أجل التنمية الاقتصادية المستدامة.</a:t>
            </a:r>
          </a:p>
          <a:p>
            <a:pPr algn="ctr"/>
            <a:r>
              <a:rPr lang="ar-SA" sz="2400" b="1" dirty="0">
                <a:solidFill>
                  <a:schemeClr val="bg1"/>
                </a:solidFill>
              </a:rPr>
              <a:t>إثبات الدعم العام للبرامج الفضائية.</a:t>
            </a:r>
          </a:p>
          <a:p>
            <a:pPr algn="ctr"/>
            <a:r>
              <a:rPr lang="ar-SA" sz="2400" b="1" dirty="0">
                <a:solidFill>
                  <a:schemeClr val="bg1"/>
                </a:solidFill>
              </a:rPr>
              <a:t>إثراء الشباب حول العلوم، والتكنولوجيا، والهندسة، والرياضيات.</a:t>
            </a:r>
          </a:p>
          <a:p>
            <a:pPr algn="ctr"/>
            <a:r>
              <a:rPr lang="ar-SA" sz="2400" b="1" dirty="0">
                <a:solidFill>
                  <a:schemeClr val="bg1"/>
                </a:solidFill>
              </a:rPr>
              <a:t>تعزيز التعاون الدولي في مجال التوعية والتعليم في الفضاء</a:t>
            </a:r>
          </a:p>
        </p:txBody>
      </p:sp>
    </p:spTree>
    <p:extLst>
      <p:ext uri="{BB962C8B-B14F-4D97-AF65-F5344CB8AC3E}">
        <p14:creationId xmlns:p14="http://schemas.microsoft.com/office/powerpoint/2010/main" val="319590036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صورة 4">
            <a:extLst>
              <a:ext uri="{FF2B5EF4-FFF2-40B4-BE49-F238E27FC236}">
                <a16:creationId xmlns:a16="http://schemas.microsoft.com/office/drawing/2014/main" id="{7EC9A6D8-AEBD-45D0-8057-0758794187A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0"/>
            <a:ext cx="12192000" cy="6477000"/>
          </a:xfrm>
          <a:prstGeom prst="rect">
            <a:avLst/>
          </a:prstGeom>
        </p:spPr>
      </p:pic>
      <p:sp>
        <p:nvSpPr>
          <p:cNvPr id="2" name="مستطيل 1">
            <a:extLst>
              <a:ext uri="{FF2B5EF4-FFF2-40B4-BE49-F238E27FC236}">
                <a16:creationId xmlns:a16="http://schemas.microsoft.com/office/drawing/2014/main" id="{903A8472-D842-41CF-A44B-306597266D4E}"/>
              </a:ext>
            </a:extLst>
          </p:cNvPr>
          <p:cNvSpPr/>
          <p:nvPr/>
        </p:nvSpPr>
        <p:spPr>
          <a:xfrm>
            <a:off x="474618" y="347663"/>
            <a:ext cx="6096000" cy="4308872"/>
          </a:xfrm>
          <a:prstGeom prst="rect">
            <a:avLst/>
          </a:prstGeom>
        </p:spPr>
        <p:txBody>
          <a:bodyPr>
            <a:spAutoFit/>
          </a:bodyPr>
          <a:lstStyle/>
          <a:p>
            <a:pPr algn="ctr"/>
            <a:r>
              <a:rPr lang="ar-SA" sz="2400" b="1" dirty="0">
                <a:solidFill>
                  <a:schemeClr val="bg1"/>
                </a:solidFill>
              </a:rPr>
              <a:t>الأسبوع العالمي للفضاء لعام 2022 تحت شعار "الفضاء والاستدامة"</a:t>
            </a:r>
          </a:p>
          <a:p>
            <a:pPr algn="ctr"/>
            <a:r>
              <a:rPr lang="ar-SA" sz="2400" b="1" dirty="0">
                <a:solidFill>
                  <a:schemeClr val="bg1"/>
                </a:solidFill>
              </a:rPr>
              <a:t>يركز موضوع الأسبوع العالمي للفضاء لعام 2022  على أهمية الفضاء في تعزيز ودعم الاستدامة وتحقيق الاستدامة من الفضاء وتحقيقها أيضا في الفضاء، ويمكن الاستفادة من الفضاء في تحقيق أهداف التنمية المستدامة الـ17، من خلال الأقمار الصناعية التي ترصد الأرض والتكنولوجيات ذات الصلة، وبدون الأدوات والتقنيات المتاحة للعلماء لاستكشاف الفضاء، سيكون تحقيق أهداف التنمية المستدامة أكثر صعوبة.</a:t>
            </a:r>
          </a:p>
          <a:p>
            <a:endParaRPr lang="ar-SA" sz="1600" b="1" dirty="0">
              <a:solidFill>
                <a:schemeClr val="bg1"/>
              </a:solidFill>
            </a:endParaRPr>
          </a:p>
          <a:p>
            <a:r>
              <a:rPr lang="ar-SA" dirty="0"/>
              <a:t> </a:t>
            </a:r>
          </a:p>
        </p:txBody>
      </p:sp>
      <p:pic>
        <p:nvPicPr>
          <p:cNvPr id="3" name="صورة 2">
            <a:extLst>
              <a:ext uri="{FF2B5EF4-FFF2-40B4-BE49-F238E27FC236}">
                <a16:creationId xmlns:a16="http://schemas.microsoft.com/office/drawing/2014/main" id="{484A9E77-F3AF-4A1C-87CC-8C008B3F36A9}"/>
              </a:ext>
            </a:extLst>
          </p:cNvPr>
          <p:cNvPicPr>
            <a:picLocks noChangeAspect="1"/>
          </p:cNvPicPr>
          <p:nvPr/>
        </p:nvPicPr>
        <p:blipFill>
          <a:blip r:embed="rId3"/>
          <a:stretch>
            <a:fillRect/>
          </a:stretch>
        </p:blipFill>
        <p:spPr>
          <a:xfrm>
            <a:off x="6570618" y="137722"/>
            <a:ext cx="5307874" cy="2226655"/>
          </a:xfrm>
          <a:prstGeom prst="rect">
            <a:avLst/>
          </a:prstGeom>
        </p:spPr>
      </p:pic>
    </p:spTree>
    <p:extLst>
      <p:ext uri="{BB962C8B-B14F-4D97-AF65-F5344CB8AC3E}">
        <p14:creationId xmlns:p14="http://schemas.microsoft.com/office/powerpoint/2010/main" val="5624729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صورة 4">
            <a:extLst>
              <a:ext uri="{FF2B5EF4-FFF2-40B4-BE49-F238E27FC236}">
                <a16:creationId xmlns:a16="http://schemas.microsoft.com/office/drawing/2014/main" id="{7EC9A6D8-AEBD-45D0-8057-0758794187A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381000"/>
            <a:ext cx="12192000" cy="6096000"/>
          </a:xfrm>
          <a:prstGeom prst="rect">
            <a:avLst/>
          </a:prstGeom>
        </p:spPr>
      </p:pic>
      <p:sp>
        <p:nvSpPr>
          <p:cNvPr id="4" name="مستطيل 3">
            <a:extLst>
              <a:ext uri="{FF2B5EF4-FFF2-40B4-BE49-F238E27FC236}">
                <a16:creationId xmlns:a16="http://schemas.microsoft.com/office/drawing/2014/main" id="{8C7089E2-7478-4935-99DD-FDAD55760E40}"/>
              </a:ext>
            </a:extLst>
          </p:cNvPr>
          <p:cNvSpPr/>
          <p:nvPr/>
        </p:nvSpPr>
        <p:spPr>
          <a:xfrm>
            <a:off x="561704" y="1796870"/>
            <a:ext cx="7445828" cy="2246769"/>
          </a:xfrm>
          <a:prstGeom prst="rect">
            <a:avLst/>
          </a:prstGeom>
        </p:spPr>
        <p:txBody>
          <a:bodyPr wrap="square">
            <a:spAutoFit/>
          </a:bodyPr>
          <a:lstStyle/>
          <a:p>
            <a:pPr algn="ctr"/>
            <a:r>
              <a:rPr lang="ar-SA" sz="2800" b="1" dirty="0">
                <a:solidFill>
                  <a:schemeClr val="bg1"/>
                </a:solidFill>
              </a:rPr>
              <a:t>الفضاء من أجل تحقيق أهداف التنمية المستدامة</a:t>
            </a:r>
          </a:p>
          <a:p>
            <a:pPr algn="ctr"/>
            <a:r>
              <a:rPr lang="ar-SA" sz="2800" b="1" dirty="0">
                <a:solidFill>
                  <a:schemeClr val="bg1"/>
                </a:solidFill>
              </a:rPr>
              <a:t>إن إمكانات الفضاء في دعم أهداف التنمية المستدامة واسعة، فالخدمات والتكنولوجيات الفضائية أساسية لفهم تغير المناخ وإدارة الكوارث؛ وهذين مثالين فقط من بين عدد لا يحصى من التطبيقات التي يمكن للفضاء المساهمة فيها.</a:t>
            </a:r>
          </a:p>
        </p:txBody>
      </p:sp>
    </p:spTree>
    <p:extLst>
      <p:ext uri="{BB962C8B-B14F-4D97-AF65-F5344CB8AC3E}">
        <p14:creationId xmlns:p14="http://schemas.microsoft.com/office/powerpoint/2010/main" val="3679041758"/>
      </p:ext>
    </p:extLst>
  </p:cSld>
  <p:clrMapOvr>
    <a:masterClrMapping/>
  </p:clrMapOvr>
</p:sld>
</file>

<file path=ppt/theme/theme1.xml><?xml version="1.0" encoding="utf-8"?>
<a:theme xmlns:a="http://schemas.openxmlformats.org/drawingml/2006/main" name="نسق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39</TotalTime>
  <Words>376</Words>
  <Application>Microsoft Office PowerPoint</Application>
  <PresentationFormat>شاشة عريضة</PresentationFormat>
  <Paragraphs>28</Paragraphs>
  <Slides>7</Slides>
  <Notes>0</Notes>
  <HiddenSlides>0</HiddenSlides>
  <MMClips>0</MMClips>
  <ScaleCrop>false</ScaleCrop>
  <HeadingPairs>
    <vt:vector size="6" baseType="variant">
      <vt:variant>
        <vt:lpstr>الخطوط المستخدمة</vt:lpstr>
      </vt:variant>
      <vt:variant>
        <vt:i4>3</vt:i4>
      </vt:variant>
      <vt:variant>
        <vt:lpstr>نسق</vt:lpstr>
      </vt:variant>
      <vt:variant>
        <vt:i4>1</vt:i4>
      </vt:variant>
      <vt:variant>
        <vt:lpstr>عناوين الشرائح</vt:lpstr>
      </vt:variant>
      <vt:variant>
        <vt:i4>7</vt:i4>
      </vt:variant>
    </vt:vector>
  </HeadingPairs>
  <TitlesOfParts>
    <vt:vector size="11" baseType="lpstr">
      <vt:lpstr>Arial</vt:lpstr>
      <vt:lpstr>Calibri</vt:lpstr>
      <vt:lpstr>Calibri Light</vt:lpstr>
      <vt:lpstr>نسق Office</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عرض تقديمي في PowerPoint</dc:title>
  <dc:creator>amar as</dc:creator>
  <cp:lastModifiedBy>amar as</cp:lastModifiedBy>
  <cp:revision>4</cp:revision>
  <dcterms:created xsi:type="dcterms:W3CDTF">2022-10-05T16:13:57Z</dcterms:created>
  <dcterms:modified xsi:type="dcterms:W3CDTF">2022-10-05T16:53:44Z</dcterms:modified>
</cp:coreProperties>
</file>